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6" r:id="rId4"/>
  </p:sldMasterIdLst>
  <p:notesMasterIdLst>
    <p:notesMasterId r:id="rId27"/>
  </p:notesMasterIdLst>
  <p:handoutMasterIdLst>
    <p:handoutMasterId r:id="rId28"/>
  </p:handoutMasterIdLst>
  <p:sldIdLst>
    <p:sldId id="365" r:id="rId5"/>
    <p:sldId id="380" r:id="rId6"/>
    <p:sldId id="372" r:id="rId7"/>
    <p:sldId id="382" r:id="rId8"/>
    <p:sldId id="464" r:id="rId9"/>
    <p:sldId id="506" r:id="rId10"/>
    <p:sldId id="493" r:id="rId11"/>
    <p:sldId id="470" r:id="rId12"/>
    <p:sldId id="484" r:id="rId13"/>
    <p:sldId id="504" r:id="rId14"/>
    <p:sldId id="491" r:id="rId15"/>
    <p:sldId id="495" r:id="rId16"/>
    <p:sldId id="508" r:id="rId17"/>
    <p:sldId id="511" r:id="rId18"/>
    <p:sldId id="512" r:id="rId19"/>
    <p:sldId id="494" r:id="rId20"/>
    <p:sldId id="507" r:id="rId21"/>
    <p:sldId id="480" r:id="rId22"/>
    <p:sldId id="488" r:id="rId23"/>
    <p:sldId id="421" r:id="rId24"/>
    <p:sldId id="352" r:id="rId25"/>
    <p:sldId id="514" r:id="rId26"/>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98">
          <p15:clr>
            <a:srgbClr val="A4A3A4"/>
          </p15:clr>
        </p15:guide>
        <p15:guide id="2" pos="3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F9FF"/>
    <a:srgbClr val="FFFFFF"/>
    <a:srgbClr val="2A4E83"/>
    <a:srgbClr val="031F39"/>
    <a:srgbClr val="1E5C9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1" autoAdjust="0"/>
    <p:restoredTop sz="69686" autoAdjust="0"/>
  </p:normalViewPr>
  <p:slideViewPr>
    <p:cSldViewPr snapToGrid="0" snapToObjects="1">
      <p:cViewPr varScale="1">
        <p:scale>
          <a:sx n="82" d="100"/>
          <a:sy n="82" d="100"/>
        </p:scale>
        <p:origin x="1277" y="62"/>
      </p:cViewPr>
      <p:guideLst>
        <p:guide orient="horz" pos="998"/>
        <p:guide pos="36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5" d="100"/>
          <a:sy n="65" d="100"/>
        </p:scale>
        <p:origin x="41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022A1D-A501-4BAF-9868-ABD49C8C1DA3}" type="doc">
      <dgm:prSet loTypeId="urn:microsoft.com/office/officeart/2005/8/layout/bProcess3" loCatId="process" qsTypeId="urn:microsoft.com/office/officeart/2005/8/quickstyle/simple1" qsCatId="simple" csTypeId="urn:microsoft.com/office/officeart/2005/8/colors/accent1_3" csCatId="accent1" phldr="1"/>
      <dgm:spPr/>
    </dgm:pt>
    <dgm:pt modelId="{C5B6AC5E-D3B0-40D3-BB3D-FAC3B3F74297}">
      <dgm:prSet phldrT="[Text]"/>
      <dgm:spPr/>
      <dgm:t>
        <a:bodyPr/>
        <a:lstStyle/>
        <a:p>
          <a:r>
            <a:rPr lang="en-US" dirty="0"/>
            <a:t>Collect Data</a:t>
          </a:r>
        </a:p>
      </dgm:t>
    </dgm:pt>
    <dgm:pt modelId="{62F0155D-CF25-4B67-9281-9671214A8781}" type="parTrans" cxnId="{99D3EE67-8F85-4976-86D2-D82C18118C7C}">
      <dgm:prSet/>
      <dgm:spPr/>
      <dgm:t>
        <a:bodyPr/>
        <a:lstStyle/>
        <a:p>
          <a:endParaRPr lang="en-US"/>
        </a:p>
      </dgm:t>
    </dgm:pt>
    <dgm:pt modelId="{40739D8E-3F0F-4E97-9C99-EF0509859C72}" type="sibTrans" cxnId="{99D3EE67-8F85-4976-86D2-D82C18118C7C}">
      <dgm:prSet/>
      <dgm:spPr/>
      <dgm:t>
        <a:bodyPr/>
        <a:lstStyle/>
        <a:p>
          <a:endParaRPr lang="en-US"/>
        </a:p>
      </dgm:t>
    </dgm:pt>
    <dgm:pt modelId="{508E755D-3751-41BC-9A92-EE9BD8B84EDD}">
      <dgm:prSet phldrT="[Text]"/>
      <dgm:spPr/>
      <dgm:t>
        <a:bodyPr/>
        <a:lstStyle/>
        <a:p>
          <a:r>
            <a:rPr lang="en-US" dirty="0"/>
            <a:t>SMEs Determine Data Caveats</a:t>
          </a:r>
        </a:p>
      </dgm:t>
    </dgm:pt>
    <dgm:pt modelId="{CBC4C8DC-746F-410B-9F67-9A9756F1B202}" type="parTrans" cxnId="{B3CE9C25-C4C2-46A1-9824-CC2B8CFCFAE0}">
      <dgm:prSet/>
      <dgm:spPr/>
      <dgm:t>
        <a:bodyPr/>
        <a:lstStyle/>
        <a:p>
          <a:endParaRPr lang="en-US"/>
        </a:p>
      </dgm:t>
    </dgm:pt>
    <dgm:pt modelId="{1316BA8D-5457-40E1-9CCE-09C56CAA219A}" type="sibTrans" cxnId="{B3CE9C25-C4C2-46A1-9824-CC2B8CFCFAE0}">
      <dgm:prSet/>
      <dgm:spPr/>
      <dgm:t>
        <a:bodyPr/>
        <a:lstStyle/>
        <a:p>
          <a:endParaRPr lang="en-US"/>
        </a:p>
      </dgm:t>
    </dgm:pt>
    <dgm:pt modelId="{585F5D3F-F24C-4A5E-88E0-B066C647AC14}">
      <dgm:prSet phldrT="[Text]"/>
      <dgm:spPr/>
      <dgm:t>
        <a:bodyPr/>
        <a:lstStyle/>
        <a:p>
          <a:r>
            <a:rPr lang="en-US" dirty="0"/>
            <a:t>Report Editor Prepares Report</a:t>
          </a:r>
        </a:p>
      </dgm:t>
    </dgm:pt>
    <dgm:pt modelId="{337BA5F8-E4A6-4309-9444-7D7B3758BF62}" type="parTrans" cxnId="{C44CD899-E162-410F-8792-3EECBC1EA1A1}">
      <dgm:prSet/>
      <dgm:spPr/>
      <dgm:t>
        <a:bodyPr/>
        <a:lstStyle/>
        <a:p>
          <a:endParaRPr lang="en-US"/>
        </a:p>
      </dgm:t>
    </dgm:pt>
    <dgm:pt modelId="{F0CA5CCB-55A2-4FD9-BCE5-8D93DE02EA60}" type="sibTrans" cxnId="{C44CD899-E162-410F-8792-3EECBC1EA1A1}">
      <dgm:prSet/>
      <dgm:spPr/>
      <dgm:t>
        <a:bodyPr/>
        <a:lstStyle/>
        <a:p>
          <a:endParaRPr lang="en-US"/>
        </a:p>
      </dgm:t>
    </dgm:pt>
    <dgm:pt modelId="{C7ADFD02-B9F5-41E6-9AF9-805D04E831AE}">
      <dgm:prSet phldrT="[Text]"/>
      <dgm:spPr/>
      <dgm:t>
        <a:bodyPr/>
        <a:lstStyle/>
        <a:p>
          <a:r>
            <a:rPr lang="en-US" dirty="0"/>
            <a:t>SMEs Review Report Content</a:t>
          </a:r>
        </a:p>
      </dgm:t>
    </dgm:pt>
    <dgm:pt modelId="{C2EEDCCD-5AF1-48A0-B0C3-87E097D1DE83}" type="parTrans" cxnId="{57A5DDD9-AC50-4FE4-B016-EF9E0085DDDC}">
      <dgm:prSet/>
      <dgm:spPr/>
      <dgm:t>
        <a:bodyPr/>
        <a:lstStyle/>
        <a:p>
          <a:endParaRPr lang="en-US"/>
        </a:p>
      </dgm:t>
    </dgm:pt>
    <dgm:pt modelId="{3259312A-E6AB-415B-B409-F7355165E68B}" type="sibTrans" cxnId="{57A5DDD9-AC50-4FE4-B016-EF9E0085DDDC}">
      <dgm:prSet/>
      <dgm:spPr/>
      <dgm:t>
        <a:bodyPr/>
        <a:lstStyle/>
        <a:p>
          <a:endParaRPr lang="en-US"/>
        </a:p>
      </dgm:t>
    </dgm:pt>
    <dgm:pt modelId="{FB63FC26-63BB-46E3-8A07-101A67CD342C}">
      <dgm:prSet phldrT="[Text]"/>
      <dgm:spPr/>
      <dgm:t>
        <a:bodyPr/>
        <a:lstStyle/>
        <a:p>
          <a:r>
            <a:rPr lang="en-US" dirty="0"/>
            <a:t>Leadership Reviews and Approves Report</a:t>
          </a:r>
        </a:p>
      </dgm:t>
    </dgm:pt>
    <dgm:pt modelId="{3DB930B9-A368-4FA3-B072-3595CBA9565C}" type="parTrans" cxnId="{82D2569A-36BA-48C2-9318-6EEE1241868E}">
      <dgm:prSet/>
      <dgm:spPr/>
      <dgm:t>
        <a:bodyPr/>
        <a:lstStyle/>
        <a:p>
          <a:endParaRPr lang="en-US"/>
        </a:p>
      </dgm:t>
    </dgm:pt>
    <dgm:pt modelId="{0EB1EF28-6265-4D69-A32B-EC1EC1FCC9A8}" type="sibTrans" cxnId="{82D2569A-36BA-48C2-9318-6EEE1241868E}">
      <dgm:prSet/>
      <dgm:spPr/>
      <dgm:t>
        <a:bodyPr/>
        <a:lstStyle/>
        <a:p>
          <a:endParaRPr lang="en-US"/>
        </a:p>
      </dgm:t>
    </dgm:pt>
    <dgm:pt modelId="{B5CF6BC4-8237-4342-8BA5-B4D11E917FFB}">
      <dgm:prSet phldrT="[Text]"/>
      <dgm:spPr/>
      <dgm:t>
        <a:bodyPr/>
        <a:lstStyle/>
        <a:p>
          <a:r>
            <a:rPr lang="en-US" dirty="0"/>
            <a:t>Report is “Rolled Out” for Public Release</a:t>
          </a:r>
        </a:p>
      </dgm:t>
    </dgm:pt>
    <dgm:pt modelId="{699C91A1-EFDF-40BF-B006-FCF2F2BC91A8}" type="parTrans" cxnId="{8C08FA92-0E2D-468D-BB6C-6E1E1AE19A99}">
      <dgm:prSet/>
      <dgm:spPr/>
      <dgm:t>
        <a:bodyPr/>
        <a:lstStyle/>
        <a:p>
          <a:endParaRPr lang="en-US"/>
        </a:p>
      </dgm:t>
    </dgm:pt>
    <dgm:pt modelId="{021F581A-6552-45FB-B930-D82D16598BF1}" type="sibTrans" cxnId="{8C08FA92-0E2D-468D-BB6C-6E1E1AE19A99}">
      <dgm:prSet/>
      <dgm:spPr/>
      <dgm:t>
        <a:bodyPr/>
        <a:lstStyle/>
        <a:p>
          <a:endParaRPr lang="en-US"/>
        </a:p>
      </dgm:t>
    </dgm:pt>
    <dgm:pt modelId="{ADF9B637-B1DE-4AC3-9145-B4D0177EE9FA}">
      <dgm:prSet phldrT="[Text]"/>
      <dgm:spPr/>
      <dgm:t>
        <a:bodyPr/>
        <a:lstStyle/>
        <a:p>
          <a:r>
            <a:rPr lang="en-US" dirty="0"/>
            <a:t>Design Report, Infographics, and Fact Sheets</a:t>
          </a:r>
        </a:p>
      </dgm:t>
    </dgm:pt>
    <dgm:pt modelId="{6D2580F8-8E1F-40F7-9B81-551C4CC120BA}" type="parTrans" cxnId="{E871FF4B-C8DE-4E2F-96B6-583F1A91E18B}">
      <dgm:prSet/>
      <dgm:spPr/>
      <dgm:t>
        <a:bodyPr/>
        <a:lstStyle/>
        <a:p>
          <a:endParaRPr lang="en-US"/>
        </a:p>
      </dgm:t>
    </dgm:pt>
    <dgm:pt modelId="{8C92991B-381E-40BE-B125-661296900D50}" type="sibTrans" cxnId="{E871FF4B-C8DE-4E2F-96B6-583F1A91E18B}">
      <dgm:prSet/>
      <dgm:spPr/>
      <dgm:t>
        <a:bodyPr/>
        <a:lstStyle/>
        <a:p>
          <a:endParaRPr lang="en-US"/>
        </a:p>
      </dgm:t>
    </dgm:pt>
    <dgm:pt modelId="{E1063BE3-B37F-4A94-B0B9-6884194A60BA}">
      <dgm:prSet phldrT="[Text]"/>
      <dgm:spPr/>
      <dgm:t>
        <a:bodyPr/>
        <a:lstStyle/>
        <a:p>
          <a:r>
            <a:rPr lang="en-US" dirty="0"/>
            <a:t>Series Editor Signs Off on Report</a:t>
          </a:r>
        </a:p>
      </dgm:t>
    </dgm:pt>
    <dgm:pt modelId="{C5940B5E-3605-4B2D-82E8-72ACC6ED41E6}" type="parTrans" cxnId="{CF1B36A1-AE77-474F-B63A-5DF67FD83FE3}">
      <dgm:prSet/>
      <dgm:spPr/>
      <dgm:t>
        <a:bodyPr/>
        <a:lstStyle/>
        <a:p>
          <a:endParaRPr lang="en-US"/>
        </a:p>
      </dgm:t>
    </dgm:pt>
    <dgm:pt modelId="{978FE340-E632-459B-9A02-DD6BDD43B467}" type="sibTrans" cxnId="{CF1B36A1-AE77-474F-B63A-5DF67FD83FE3}">
      <dgm:prSet/>
      <dgm:spPr/>
      <dgm:t>
        <a:bodyPr/>
        <a:lstStyle/>
        <a:p>
          <a:endParaRPr lang="en-US"/>
        </a:p>
      </dgm:t>
    </dgm:pt>
    <dgm:pt modelId="{56990C76-DFF2-408F-97F1-6790D07A0899}">
      <dgm:prSet phldrT="[Text]"/>
      <dgm:spPr/>
      <dgm:t>
        <a:bodyPr/>
        <a:lstStyle/>
        <a:p>
          <a:r>
            <a:rPr lang="en-US" dirty="0"/>
            <a:t>Designer makes Report 508 Compliant</a:t>
          </a:r>
        </a:p>
      </dgm:t>
    </dgm:pt>
    <dgm:pt modelId="{6FF32016-AD43-4756-A736-DD3B11E6DB99}" type="parTrans" cxnId="{381E1E96-5C8D-4F9E-BDAD-C5404FE20E63}">
      <dgm:prSet/>
      <dgm:spPr/>
      <dgm:t>
        <a:bodyPr/>
        <a:lstStyle/>
        <a:p>
          <a:endParaRPr lang="en-US"/>
        </a:p>
      </dgm:t>
    </dgm:pt>
    <dgm:pt modelId="{91D0E61C-4B55-4DF0-9AA1-D2B52233FE44}" type="sibTrans" cxnId="{381E1E96-5C8D-4F9E-BDAD-C5404FE20E63}">
      <dgm:prSet/>
      <dgm:spPr/>
      <dgm:t>
        <a:bodyPr/>
        <a:lstStyle/>
        <a:p>
          <a:endParaRPr lang="en-US"/>
        </a:p>
      </dgm:t>
    </dgm:pt>
    <dgm:pt modelId="{F5953A8A-6F5B-4D83-91A1-8F62E74C53B9}" type="pres">
      <dgm:prSet presAssocID="{7C022A1D-A501-4BAF-9868-ABD49C8C1DA3}" presName="Name0" presStyleCnt="0">
        <dgm:presLayoutVars>
          <dgm:dir/>
          <dgm:resizeHandles val="exact"/>
        </dgm:presLayoutVars>
      </dgm:prSet>
      <dgm:spPr/>
    </dgm:pt>
    <dgm:pt modelId="{CEA162BE-847E-4472-A899-8282BC5479E5}" type="pres">
      <dgm:prSet presAssocID="{C5B6AC5E-D3B0-40D3-BB3D-FAC3B3F74297}" presName="node" presStyleLbl="node1" presStyleIdx="0" presStyleCnt="9">
        <dgm:presLayoutVars>
          <dgm:bulletEnabled val="1"/>
        </dgm:presLayoutVars>
      </dgm:prSet>
      <dgm:spPr/>
    </dgm:pt>
    <dgm:pt modelId="{EB7E32C2-D0C0-4D73-9162-93D8BEE32E64}" type="pres">
      <dgm:prSet presAssocID="{40739D8E-3F0F-4E97-9C99-EF0509859C72}" presName="sibTrans" presStyleLbl="sibTrans1D1" presStyleIdx="0" presStyleCnt="8"/>
      <dgm:spPr/>
    </dgm:pt>
    <dgm:pt modelId="{4D986093-B141-4DC9-92CC-F46DF6131C9A}" type="pres">
      <dgm:prSet presAssocID="{40739D8E-3F0F-4E97-9C99-EF0509859C72}" presName="connectorText" presStyleLbl="sibTrans1D1" presStyleIdx="0" presStyleCnt="8"/>
      <dgm:spPr/>
    </dgm:pt>
    <dgm:pt modelId="{BE97C4BE-373A-4FBE-BA14-E4E96CB5EDC4}" type="pres">
      <dgm:prSet presAssocID="{508E755D-3751-41BC-9A92-EE9BD8B84EDD}" presName="node" presStyleLbl="node1" presStyleIdx="1" presStyleCnt="9">
        <dgm:presLayoutVars>
          <dgm:bulletEnabled val="1"/>
        </dgm:presLayoutVars>
      </dgm:prSet>
      <dgm:spPr/>
    </dgm:pt>
    <dgm:pt modelId="{0EF8F7B6-5A02-4E25-B0FB-33C96879733E}" type="pres">
      <dgm:prSet presAssocID="{1316BA8D-5457-40E1-9CCE-09C56CAA219A}" presName="sibTrans" presStyleLbl="sibTrans1D1" presStyleIdx="1" presStyleCnt="8"/>
      <dgm:spPr/>
    </dgm:pt>
    <dgm:pt modelId="{679ECAC4-BA35-4E77-B124-48C1B5274E2F}" type="pres">
      <dgm:prSet presAssocID="{1316BA8D-5457-40E1-9CCE-09C56CAA219A}" presName="connectorText" presStyleLbl="sibTrans1D1" presStyleIdx="1" presStyleCnt="8"/>
      <dgm:spPr/>
    </dgm:pt>
    <dgm:pt modelId="{568FB49E-5864-4A62-81E5-324500C89FAC}" type="pres">
      <dgm:prSet presAssocID="{585F5D3F-F24C-4A5E-88E0-B066C647AC14}" presName="node" presStyleLbl="node1" presStyleIdx="2" presStyleCnt="9">
        <dgm:presLayoutVars>
          <dgm:bulletEnabled val="1"/>
        </dgm:presLayoutVars>
      </dgm:prSet>
      <dgm:spPr/>
    </dgm:pt>
    <dgm:pt modelId="{85C63016-E3E6-4C8D-BB92-92EF667C087C}" type="pres">
      <dgm:prSet presAssocID="{F0CA5CCB-55A2-4FD9-BCE5-8D93DE02EA60}" presName="sibTrans" presStyleLbl="sibTrans1D1" presStyleIdx="2" presStyleCnt="8"/>
      <dgm:spPr/>
    </dgm:pt>
    <dgm:pt modelId="{DCC45364-BD2F-4865-A293-12E7E112B26B}" type="pres">
      <dgm:prSet presAssocID="{F0CA5CCB-55A2-4FD9-BCE5-8D93DE02EA60}" presName="connectorText" presStyleLbl="sibTrans1D1" presStyleIdx="2" presStyleCnt="8"/>
      <dgm:spPr/>
    </dgm:pt>
    <dgm:pt modelId="{CC4F7144-9601-4B45-9A49-DEC8394EA78A}" type="pres">
      <dgm:prSet presAssocID="{C7ADFD02-B9F5-41E6-9AF9-805D04E831AE}" presName="node" presStyleLbl="node1" presStyleIdx="3" presStyleCnt="9">
        <dgm:presLayoutVars>
          <dgm:bulletEnabled val="1"/>
        </dgm:presLayoutVars>
      </dgm:prSet>
      <dgm:spPr/>
    </dgm:pt>
    <dgm:pt modelId="{5A68C29D-6034-45ED-8B9C-C26D5645B81D}" type="pres">
      <dgm:prSet presAssocID="{3259312A-E6AB-415B-B409-F7355165E68B}" presName="sibTrans" presStyleLbl="sibTrans1D1" presStyleIdx="3" presStyleCnt="8"/>
      <dgm:spPr/>
    </dgm:pt>
    <dgm:pt modelId="{A3170540-B126-4394-9D9B-76688FBC6F12}" type="pres">
      <dgm:prSet presAssocID="{3259312A-E6AB-415B-B409-F7355165E68B}" presName="connectorText" presStyleLbl="sibTrans1D1" presStyleIdx="3" presStyleCnt="8"/>
      <dgm:spPr/>
    </dgm:pt>
    <dgm:pt modelId="{4054D200-7E3E-43F6-BBB4-1B6F6CFCA673}" type="pres">
      <dgm:prSet presAssocID="{ADF9B637-B1DE-4AC3-9145-B4D0177EE9FA}" presName="node" presStyleLbl="node1" presStyleIdx="4" presStyleCnt="9">
        <dgm:presLayoutVars>
          <dgm:bulletEnabled val="1"/>
        </dgm:presLayoutVars>
      </dgm:prSet>
      <dgm:spPr/>
    </dgm:pt>
    <dgm:pt modelId="{464C5FB4-AEB0-4393-A6F0-80CDC8C6DD6D}" type="pres">
      <dgm:prSet presAssocID="{8C92991B-381E-40BE-B125-661296900D50}" presName="sibTrans" presStyleLbl="sibTrans1D1" presStyleIdx="4" presStyleCnt="8"/>
      <dgm:spPr/>
    </dgm:pt>
    <dgm:pt modelId="{E6FBDD98-0904-4E21-A87B-F9D2B8B666E2}" type="pres">
      <dgm:prSet presAssocID="{8C92991B-381E-40BE-B125-661296900D50}" presName="connectorText" presStyleLbl="sibTrans1D1" presStyleIdx="4" presStyleCnt="8"/>
      <dgm:spPr/>
    </dgm:pt>
    <dgm:pt modelId="{6A2FD358-8E95-481D-BA6B-48E926665698}" type="pres">
      <dgm:prSet presAssocID="{56990C76-DFF2-408F-97F1-6790D07A0899}" presName="node" presStyleLbl="node1" presStyleIdx="5" presStyleCnt="9">
        <dgm:presLayoutVars>
          <dgm:bulletEnabled val="1"/>
        </dgm:presLayoutVars>
      </dgm:prSet>
      <dgm:spPr/>
    </dgm:pt>
    <dgm:pt modelId="{68CA15C2-5C4E-4663-842F-3BBAE5D107B2}" type="pres">
      <dgm:prSet presAssocID="{91D0E61C-4B55-4DF0-9AA1-D2B52233FE44}" presName="sibTrans" presStyleLbl="sibTrans1D1" presStyleIdx="5" presStyleCnt="8"/>
      <dgm:spPr/>
    </dgm:pt>
    <dgm:pt modelId="{1EB217FE-D095-44D4-B631-9DFCEE8BDAE8}" type="pres">
      <dgm:prSet presAssocID="{91D0E61C-4B55-4DF0-9AA1-D2B52233FE44}" presName="connectorText" presStyleLbl="sibTrans1D1" presStyleIdx="5" presStyleCnt="8"/>
      <dgm:spPr/>
    </dgm:pt>
    <dgm:pt modelId="{C33E4798-CCCA-4296-840B-E1F91E324A65}" type="pres">
      <dgm:prSet presAssocID="{E1063BE3-B37F-4A94-B0B9-6884194A60BA}" presName="node" presStyleLbl="node1" presStyleIdx="6" presStyleCnt="9">
        <dgm:presLayoutVars>
          <dgm:bulletEnabled val="1"/>
        </dgm:presLayoutVars>
      </dgm:prSet>
      <dgm:spPr/>
    </dgm:pt>
    <dgm:pt modelId="{62A8A798-36B0-4E89-A8A6-7AC18CC0E206}" type="pres">
      <dgm:prSet presAssocID="{978FE340-E632-459B-9A02-DD6BDD43B467}" presName="sibTrans" presStyleLbl="sibTrans1D1" presStyleIdx="6" presStyleCnt="8"/>
      <dgm:spPr/>
    </dgm:pt>
    <dgm:pt modelId="{665EDD5D-5541-47FA-A53D-5CC06E7D59B0}" type="pres">
      <dgm:prSet presAssocID="{978FE340-E632-459B-9A02-DD6BDD43B467}" presName="connectorText" presStyleLbl="sibTrans1D1" presStyleIdx="6" presStyleCnt="8"/>
      <dgm:spPr/>
    </dgm:pt>
    <dgm:pt modelId="{B6E1B422-1D13-476C-9FE8-9DF70AA2E850}" type="pres">
      <dgm:prSet presAssocID="{FB63FC26-63BB-46E3-8A07-101A67CD342C}" presName="node" presStyleLbl="node1" presStyleIdx="7" presStyleCnt="9">
        <dgm:presLayoutVars>
          <dgm:bulletEnabled val="1"/>
        </dgm:presLayoutVars>
      </dgm:prSet>
      <dgm:spPr/>
    </dgm:pt>
    <dgm:pt modelId="{1E172FA7-19B9-4187-BDD9-62C75DB243C9}" type="pres">
      <dgm:prSet presAssocID="{0EB1EF28-6265-4D69-A32B-EC1EC1FCC9A8}" presName="sibTrans" presStyleLbl="sibTrans1D1" presStyleIdx="7" presStyleCnt="8"/>
      <dgm:spPr/>
    </dgm:pt>
    <dgm:pt modelId="{B18EF9E3-FB98-401D-ADE9-DBEE32EC3021}" type="pres">
      <dgm:prSet presAssocID="{0EB1EF28-6265-4D69-A32B-EC1EC1FCC9A8}" presName="connectorText" presStyleLbl="sibTrans1D1" presStyleIdx="7" presStyleCnt="8"/>
      <dgm:spPr/>
    </dgm:pt>
    <dgm:pt modelId="{900A526E-AE3B-42CF-82ED-2BAAE4340146}" type="pres">
      <dgm:prSet presAssocID="{B5CF6BC4-8237-4342-8BA5-B4D11E917FFB}" presName="node" presStyleLbl="node1" presStyleIdx="8" presStyleCnt="9">
        <dgm:presLayoutVars>
          <dgm:bulletEnabled val="1"/>
        </dgm:presLayoutVars>
      </dgm:prSet>
      <dgm:spPr/>
    </dgm:pt>
  </dgm:ptLst>
  <dgm:cxnLst>
    <dgm:cxn modelId="{B1C5FB07-B1CC-4903-898C-6DD56CB4F634}" type="presOf" srcId="{3259312A-E6AB-415B-B409-F7355165E68B}" destId="{A3170540-B126-4394-9D9B-76688FBC6F12}" srcOrd="1" destOrd="0" presId="urn:microsoft.com/office/officeart/2005/8/layout/bProcess3"/>
    <dgm:cxn modelId="{B571C30D-B707-41B6-BD90-B88531F9DF20}" type="presOf" srcId="{C7ADFD02-B9F5-41E6-9AF9-805D04E831AE}" destId="{CC4F7144-9601-4B45-9A49-DEC8394EA78A}" srcOrd="0" destOrd="0" presId="urn:microsoft.com/office/officeart/2005/8/layout/bProcess3"/>
    <dgm:cxn modelId="{35570619-41F4-414A-9C06-C24A345A5E78}" type="presOf" srcId="{1316BA8D-5457-40E1-9CCE-09C56CAA219A}" destId="{0EF8F7B6-5A02-4E25-B0FB-33C96879733E}" srcOrd="0" destOrd="0" presId="urn:microsoft.com/office/officeart/2005/8/layout/bProcess3"/>
    <dgm:cxn modelId="{20748919-7AAA-4344-A406-6C18F1856BFC}" type="presOf" srcId="{8C92991B-381E-40BE-B125-661296900D50}" destId="{E6FBDD98-0904-4E21-A87B-F9D2B8B666E2}" srcOrd="1" destOrd="0" presId="urn:microsoft.com/office/officeart/2005/8/layout/bProcess3"/>
    <dgm:cxn modelId="{B3CE9C25-C4C2-46A1-9824-CC2B8CFCFAE0}" srcId="{7C022A1D-A501-4BAF-9868-ABD49C8C1DA3}" destId="{508E755D-3751-41BC-9A92-EE9BD8B84EDD}" srcOrd="1" destOrd="0" parTransId="{CBC4C8DC-746F-410B-9F67-9A9756F1B202}" sibTransId="{1316BA8D-5457-40E1-9CCE-09C56CAA219A}"/>
    <dgm:cxn modelId="{DB15955E-E9C6-4F36-8A33-945342E1FDF8}" type="presOf" srcId="{40739D8E-3F0F-4E97-9C99-EF0509859C72}" destId="{EB7E32C2-D0C0-4D73-9162-93D8BEE32E64}" srcOrd="0" destOrd="0" presId="urn:microsoft.com/office/officeart/2005/8/layout/bProcess3"/>
    <dgm:cxn modelId="{C1E24C41-EED3-4227-A297-1B9ECCE4901A}" type="presOf" srcId="{0EB1EF28-6265-4D69-A32B-EC1EC1FCC9A8}" destId="{1E172FA7-19B9-4187-BDD9-62C75DB243C9}" srcOrd="0" destOrd="0" presId="urn:microsoft.com/office/officeart/2005/8/layout/bProcess3"/>
    <dgm:cxn modelId="{9B8E9942-EE18-4BD0-BA9A-42F5ABFA212D}" type="presOf" srcId="{91D0E61C-4B55-4DF0-9AA1-D2B52233FE44}" destId="{1EB217FE-D095-44D4-B631-9DFCEE8BDAE8}" srcOrd="1" destOrd="0" presId="urn:microsoft.com/office/officeart/2005/8/layout/bProcess3"/>
    <dgm:cxn modelId="{99D3EE67-8F85-4976-86D2-D82C18118C7C}" srcId="{7C022A1D-A501-4BAF-9868-ABD49C8C1DA3}" destId="{C5B6AC5E-D3B0-40D3-BB3D-FAC3B3F74297}" srcOrd="0" destOrd="0" parTransId="{62F0155D-CF25-4B67-9281-9671214A8781}" sibTransId="{40739D8E-3F0F-4E97-9C99-EF0509859C72}"/>
    <dgm:cxn modelId="{9773B868-CE5D-4EF0-B1F6-7B5B90921D22}" type="presOf" srcId="{FB63FC26-63BB-46E3-8A07-101A67CD342C}" destId="{B6E1B422-1D13-476C-9FE8-9DF70AA2E850}" srcOrd="0" destOrd="0" presId="urn:microsoft.com/office/officeart/2005/8/layout/bProcess3"/>
    <dgm:cxn modelId="{E871FF4B-C8DE-4E2F-96B6-583F1A91E18B}" srcId="{7C022A1D-A501-4BAF-9868-ABD49C8C1DA3}" destId="{ADF9B637-B1DE-4AC3-9145-B4D0177EE9FA}" srcOrd="4" destOrd="0" parTransId="{6D2580F8-8E1F-40F7-9B81-551C4CC120BA}" sibTransId="{8C92991B-381E-40BE-B125-661296900D50}"/>
    <dgm:cxn modelId="{DA6CC953-20DB-4A95-A4DD-99C46151CBA0}" type="presOf" srcId="{C5B6AC5E-D3B0-40D3-BB3D-FAC3B3F74297}" destId="{CEA162BE-847E-4472-A899-8282BC5479E5}" srcOrd="0" destOrd="0" presId="urn:microsoft.com/office/officeart/2005/8/layout/bProcess3"/>
    <dgm:cxn modelId="{F3E31F7D-A9BB-4E4D-8C66-58E00DF44F06}" type="presOf" srcId="{1316BA8D-5457-40E1-9CCE-09C56CAA219A}" destId="{679ECAC4-BA35-4E77-B124-48C1B5274E2F}" srcOrd="1" destOrd="0" presId="urn:microsoft.com/office/officeart/2005/8/layout/bProcess3"/>
    <dgm:cxn modelId="{90C54281-8EC0-424F-86AA-7D13248E11AB}" type="presOf" srcId="{0EB1EF28-6265-4D69-A32B-EC1EC1FCC9A8}" destId="{B18EF9E3-FB98-401D-ADE9-DBEE32EC3021}" srcOrd="1" destOrd="0" presId="urn:microsoft.com/office/officeart/2005/8/layout/bProcess3"/>
    <dgm:cxn modelId="{456D2587-456F-4184-833A-ADE343CA7576}" type="presOf" srcId="{978FE340-E632-459B-9A02-DD6BDD43B467}" destId="{665EDD5D-5541-47FA-A53D-5CC06E7D59B0}" srcOrd="1" destOrd="0" presId="urn:microsoft.com/office/officeart/2005/8/layout/bProcess3"/>
    <dgm:cxn modelId="{8C08FA92-0E2D-468D-BB6C-6E1E1AE19A99}" srcId="{7C022A1D-A501-4BAF-9868-ABD49C8C1DA3}" destId="{B5CF6BC4-8237-4342-8BA5-B4D11E917FFB}" srcOrd="8" destOrd="0" parTransId="{699C91A1-EFDF-40BF-B006-FCF2F2BC91A8}" sibTransId="{021F581A-6552-45FB-B930-D82D16598BF1}"/>
    <dgm:cxn modelId="{381E1E96-5C8D-4F9E-BDAD-C5404FE20E63}" srcId="{7C022A1D-A501-4BAF-9868-ABD49C8C1DA3}" destId="{56990C76-DFF2-408F-97F1-6790D07A0899}" srcOrd="5" destOrd="0" parTransId="{6FF32016-AD43-4756-A736-DD3B11E6DB99}" sibTransId="{91D0E61C-4B55-4DF0-9AA1-D2B52233FE44}"/>
    <dgm:cxn modelId="{61A05F96-1E84-45E8-A7A5-26964FFE8E44}" type="presOf" srcId="{8C92991B-381E-40BE-B125-661296900D50}" destId="{464C5FB4-AEB0-4393-A6F0-80CDC8C6DD6D}" srcOrd="0" destOrd="0" presId="urn:microsoft.com/office/officeart/2005/8/layout/bProcess3"/>
    <dgm:cxn modelId="{C44CD899-E162-410F-8792-3EECBC1EA1A1}" srcId="{7C022A1D-A501-4BAF-9868-ABD49C8C1DA3}" destId="{585F5D3F-F24C-4A5E-88E0-B066C647AC14}" srcOrd="2" destOrd="0" parTransId="{337BA5F8-E4A6-4309-9444-7D7B3758BF62}" sibTransId="{F0CA5CCB-55A2-4FD9-BCE5-8D93DE02EA60}"/>
    <dgm:cxn modelId="{82D2569A-36BA-48C2-9318-6EEE1241868E}" srcId="{7C022A1D-A501-4BAF-9868-ABD49C8C1DA3}" destId="{FB63FC26-63BB-46E3-8A07-101A67CD342C}" srcOrd="7" destOrd="0" parTransId="{3DB930B9-A368-4FA3-B072-3595CBA9565C}" sibTransId="{0EB1EF28-6265-4D69-A32B-EC1EC1FCC9A8}"/>
    <dgm:cxn modelId="{CF1B36A1-AE77-474F-B63A-5DF67FD83FE3}" srcId="{7C022A1D-A501-4BAF-9868-ABD49C8C1DA3}" destId="{E1063BE3-B37F-4A94-B0B9-6884194A60BA}" srcOrd="6" destOrd="0" parTransId="{C5940B5E-3605-4B2D-82E8-72ACC6ED41E6}" sibTransId="{978FE340-E632-459B-9A02-DD6BDD43B467}"/>
    <dgm:cxn modelId="{C02DA8A3-8246-4E24-80EC-C2BC8F8C0EAD}" type="presOf" srcId="{978FE340-E632-459B-9A02-DD6BDD43B467}" destId="{62A8A798-36B0-4E89-A8A6-7AC18CC0E206}" srcOrd="0" destOrd="0" presId="urn:microsoft.com/office/officeart/2005/8/layout/bProcess3"/>
    <dgm:cxn modelId="{5BBE2CAC-02B5-499B-9746-00A48C8757D1}" type="presOf" srcId="{E1063BE3-B37F-4A94-B0B9-6884194A60BA}" destId="{C33E4798-CCCA-4296-840B-E1F91E324A65}" srcOrd="0" destOrd="0" presId="urn:microsoft.com/office/officeart/2005/8/layout/bProcess3"/>
    <dgm:cxn modelId="{1C9E04B3-4D52-4490-BFC2-9CA259CD260F}" type="presOf" srcId="{F0CA5CCB-55A2-4FD9-BCE5-8D93DE02EA60}" destId="{DCC45364-BD2F-4865-A293-12E7E112B26B}" srcOrd="1" destOrd="0" presId="urn:microsoft.com/office/officeart/2005/8/layout/bProcess3"/>
    <dgm:cxn modelId="{9F399DC1-22A5-41BE-B9EE-F3CEC0216014}" type="presOf" srcId="{40739D8E-3F0F-4E97-9C99-EF0509859C72}" destId="{4D986093-B141-4DC9-92CC-F46DF6131C9A}" srcOrd="1" destOrd="0" presId="urn:microsoft.com/office/officeart/2005/8/layout/bProcess3"/>
    <dgm:cxn modelId="{C640B2C1-CD1C-4250-BC59-421253241CE7}" type="presOf" srcId="{91D0E61C-4B55-4DF0-9AA1-D2B52233FE44}" destId="{68CA15C2-5C4E-4663-842F-3BBAE5D107B2}" srcOrd="0" destOrd="0" presId="urn:microsoft.com/office/officeart/2005/8/layout/bProcess3"/>
    <dgm:cxn modelId="{6C71E5C6-FC45-422C-85CE-135566F8BDD4}" type="presOf" srcId="{56990C76-DFF2-408F-97F1-6790D07A0899}" destId="{6A2FD358-8E95-481D-BA6B-48E926665698}" srcOrd="0" destOrd="0" presId="urn:microsoft.com/office/officeart/2005/8/layout/bProcess3"/>
    <dgm:cxn modelId="{56D454C8-C227-4125-ACA1-8113E1A4079E}" type="presOf" srcId="{F0CA5CCB-55A2-4FD9-BCE5-8D93DE02EA60}" destId="{85C63016-E3E6-4C8D-BB92-92EF667C087C}" srcOrd="0" destOrd="0" presId="urn:microsoft.com/office/officeart/2005/8/layout/bProcess3"/>
    <dgm:cxn modelId="{DD3CD5D2-2F94-4191-95B8-E4620852CFDC}" type="presOf" srcId="{ADF9B637-B1DE-4AC3-9145-B4D0177EE9FA}" destId="{4054D200-7E3E-43F6-BBB4-1B6F6CFCA673}" srcOrd="0" destOrd="0" presId="urn:microsoft.com/office/officeart/2005/8/layout/bProcess3"/>
    <dgm:cxn modelId="{B1C233D9-AE94-47BE-A6F5-DA340B2686DF}" type="presOf" srcId="{585F5D3F-F24C-4A5E-88E0-B066C647AC14}" destId="{568FB49E-5864-4A62-81E5-324500C89FAC}" srcOrd="0" destOrd="0" presId="urn:microsoft.com/office/officeart/2005/8/layout/bProcess3"/>
    <dgm:cxn modelId="{57A5DDD9-AC50-4FE4-B016-EF9E0085DDDC}" srcId="{7C022A1D-A501-4BAF-9868-ABD49C8C1DA3}" destId="{C7ADFD02-B9F5-41E6-9AF9-805D04E831AE}" srcOrd="3" destOrd="0" parTransId="{C2EEDCCD-5AF1-48A0-B0C3-87E097D1DE83}" sibTransId="{3259312A-E6AB-415B-B409-F7355165E68B}"/>
    <dgm:cxn modelId="{2F5AA3E0-97B8-4941-BD5F-A862F7623FDC}" type="presOf" srcId="{B5CF6BC4-8237-4342-8BA5-B4D11E917FFB}" destId="{900A526E-AE3B-42CF-82ED-2BAAE4340146}" srcOrd="0" destOrd="0" presId="urn:microsoft.com/office/officeart/2005/8/layout/bProcess3"/>
    <dgm:cxn modelId="{526BE3F4-FAAE-468C-B4C5-9C31A1EDF213}" type="presOf" srcId="{508E755D-3751-41BC-9A92-EE9BD8B84EDD}" destId="{BE97C4BE-373A-4FBE-BA14-E4E96CB5EDC4}" srcOrd="0" destOrd="0" presId="urn:microsoft.com/office/officeart/2005/8/layout/bProcess3"/>
    <dgm:cxn modelId="{F1643FF7-5BEB-4918-B489-AF509FD870AE}" type="presOf" srcId="{7C022A1D-A501-4BAF-9868-ABD49C8C1DA3}" destId="{F5953A8A-6F5B-4D83-91A1-8F62E74C53B9}" srcOrd="0" destOrd="0" presId="urn:microsoft.com/office/officeart/2005/8/layout/bProcess3"/>
    <dgm:cxn modelId="{E2F8E8F8-5FC6-49DF-B09B-A9E51E9E09F6}" type="presOf" srcId="{3259312A-E6AB-415B-B409-F7355165E68B}" destId="{5A68C29D-6034-45ED-8B9C-C26D5645B81D}" srcOrd="0" destOrd="0" presId="urn:microsoft.com/office/officeart/2005/8/layout/bProcess3"/>
    <dgm:cxn modelId="{EBAA05AC-092E-496A-8C6D-FB13EEF91A4D}" type="presParOf" srcId="{F5953A8A-6F5B-4D83-91A1-8F62E74C53B9}" destId="{CEA162BE-847E-4472-A899-8282BC5479E5}" srcOrd="0" destOrd="0" presId="urn:microsoft.com/office/officeart/2005/8/layout/bProcess3"/>
    <dgm:cxn modelId="{3B35A460-192C-4941-A7C1-6D69E73CAA9D}" type="presParOf" srcId="{F5953A8A-6F5B-4D83-91A1-8F62E74C53B9}" destId="{EB7E32C2-D0C0-4D73-9162-93D8BEE32E64}" srcOrd="1" destOrd="0" presId="urn:microsoft.com/office/officeart/2005/8/layout/bProcess3"/>
    <dgm:cxn modelId="{35D3EDC5-24FB-46C3-85D9-91A38E255724}" type="presParOf" srcId="{EB7E32C2-D0C0-4D73-9162-93D8BEE32E64}" destId="{4D986093-B141-4DC9-92CC-F46DF6131C9A}" srcOrd="0" destOrd="0" presId="urn:microsoft.com/office/officeart/2005/8/layout/bProcess3"/>
    <dgm:cxn modelId="{0990417C-3295-4EF1-8747-D330D89F51A8}" type="presParOf" srcId="{F5953A8A-6F5B-4D83-91A1-8F62E74C53B9}" destId="{BE97C4BE-373A-4FBE-BA14-E4E96CB5EDC4}" srcOrd="2" destOrd="0" presId="urn:microsoft.com/office/officeart/2005/8/layout/bProcess3"/>
    <dgm:cxn modelId="{B3C3D39F-6887-4F99-A5C9-5C1F125D1129}" type="presParOf" srcId="{F5953A8A-6F5B-4D83-91A1-8F62E74C53B9}" destId="{0EF8F7B6-5A02-4E25-B0FB-33C96879733E}" srcOrd="3" destOrd="0" presId="urn:microsoft.com/office/officeart/2005/8/layout/bProcess3"/>
    <dgm:cxn modelId="{CEADC14E-918B-4AA3-AEFE-D5FD68BB518C}" type="presParOf" srcId="{0EF8F7B6-5A02-4E25-B0FB-33C96879733E}" destId="{679ECAC4-BA35-4E77-B124-48C1B5274E2F}" srcOrd="0" destOrd="0" presId="urn:microsoft.com/office/officeart/2005/8/layout/bProcess3"/>
    <dgm:cxn modelId="{113B4671-0435-4D98-B0F9-29197C2016D7}" type="presParOf" srcId="{F5953A8A-6F5B-4D83-91A1-8F62E74C53B9}" destId="{568FB49E-5864-4A62-81E5-324500C89FAC}" srcOrd="4" destOrd="0" presId="urn:microsoft.com/office/officeart/2005/8/layout/bProcess3"/>
    <dgm:cxn modelId="{50DDFF6D-FD6A-41F4-BFA9-4F6CFC3DDB52}" type="presParOf" srcId="{F5953A8A-6F5B-4D83-91A1-8F62E74C53B9}" destId="{85C63016-E3E6-4C8D-BB92-92EF667C087C}" srcOrd="5" destOrd="0" presId="urn:microsoft.com/office/officeart/2005/8/layout/bProcess3"/>
    <dgm:cxn modelId="{A261644C-8871-4959-8F43-AF640069C043}" type="presParOf" srcId="{85C63016-E3E6-4C8D-BB92-92EF667C087C}" destId="{DCC45364-BD2F-4865-A293-12E7E112B26B}" srcOrd="0" destOrd="0" presId="urn:microsoft.com/office/officeart/2005/8/layout/bProcess3"/>
    <dgm:cxn modelId="{05044E38-66F2-4DA5-B127-A85D2F912CDA}" type="presParOf" srcId="{F5953A8A-6F5B-4D83-91A1-8F62E74C53B9}" destId="{CC4F7144-9601-4B45-9A49-DEC8394EA78A}" srcOrd="6" destOrd="0" presId="urn:microsoft.com/office/officeart/2005/8/layout/bProcess3"/>
    <dgm:cxn modelId="{8497BF17-F4E7-4634-8576-E07364566E95}" type="presParOf" srcId="{F5953A8A-6F5B-4D83-91A1-8F62E74C53B9}" destId="{5A68C29D-6034-45ED-8B9C-C26D5645B81D}" srcOrd="7" destOrd="0" presId="urn:microsoft.com/office/officeart/2005/8/layout/bProcess3"/>
    <dgm:cxn modelId="{4C2EF8B1-E742-4653-A33E-4A7E33C635A8}" type="presParOf" srcId="{5A68C29D-6034-45ED-8B9C-C26D5645B81D}" destId="{A3170540-B126-4394-9D9B-76688FBC6F12}" srcOrd="0" destOrd="0" presId="urn:microsoft.com/office/officeart/2005/8/layout/bProcess3"/>
    <dgm:cxn modelId="{76B5D2E3-29E7-4BA5-BBEA-AA45616B5873}" type="presParOf" srcId="{F5953A8A-6F5B-4D83-91A1-8F62E74C53B9}" destId="{4054D200-7E3E-43F6-BBB4-1B6F6CFCA673}" srcOrd="8" destOrd="0" presId="urn:microsoft.com/office/officeart/2005/8/layout/bProcess3"/>
    <dgm:cxn modelId="{97E182FD-BD63-4425-8E4E-F24CC2355324}" type="presParOf" srcId="{F5953A8A-6F5B-4D83-91A1-8F62E74C53B9}" destId="{464C5FB4-AEB0-4393-A6F0-80CDC8C6DD6D}" srcOrd="9" destOrd="0" presId="urn:microsoft.com/office/officeart/2005/8/layout/bProcess3"/>
    <dgm:cxn modelId="{A7B3C7E6-EF25-42F9-80BA-8DBDDFE1694A}" type="presParOf" srcId="{464C5FB4-AEB0-4393-A6F0-80CDC8C6DD6D}" destId="{E6FBDD98-0904-4E21-A87B-F9D2B8B666E2}" srcOrd="0" destOrd="0" presId="urn:microsoft.com/office/officeart/2005/8/layout/bProcess3"/>
    <dgm:cxn modelId="{4B4ECD87-A107-4603-935A-B7B0AF76FA36}" type="presParOf" srcId="{F5953A8A-6F5B-4D83-91A1-8F62E74C53B9}" destId="{6A2FD358-8E95-481D-BA6B-48E926665698}" srcOrd="10" destOrd="0" presId="urn:microsoft.com/office/officeart/2005/8/layout/bProcess3"/>
    <dgm:cxn modelId="{2F15D03E-E679-4CEB-968C-09F99B4E91B7}" type="presParOf" srcId="{F5953A8A-6F5B-4D83-91A1-8F62E74C53B9}" destId="{68CA15C2-5C4E-4663-842F-3BBAE5D107B2}" srcOrd="11" destOrd="0" presId="urn:microsoft.com/office/officeart/2005/8/layout/bProcess3"/>
    <dgm:cxn modelId="{72CA347F-9558-47AB-9126-04CA12018761}" type="presParOf" srcId="{68CA15C2-5C4E-4663-842F-3BBAE5D107B2}" destId="{1EB217FE-D095-44D4-B631-9DFCEE8BDAE8}" srcOrd="0" destOrd="0" presId="urn:microsoft.com/office/officeart/2005/8/layout/bProcess3"/>
    <dgm:cxn modelId="{2F4BFCED-BC7B-4E51-8986-10F23ED0D325}" type="presParOf" srcId="{F5953A8A-6F5B-4D83-91A1-8F62E74C53B9}" destId="{C33E4798-CCCA-4296-840B-E1F91E324A65}" srcOrd="12" destOrd="0" presId="urn:microsoft.com/office/officeart/2005/8/layout/bProcess3"/>
    <dgm:cxn modelId="{C9BCA370-D7D6-4D8F-AC74-77024B2CCFBC}" type="presParOf" srcId="{F5953A8A-6F5B-4D83-91A1-8F62E74C53B9}" destId="{62A8A798-36B0-4E89-A8A6-7AC18CC0E206}" srcOrd="13" destOrd="0" presId="urn:microsoft.com/office/officeart/2005/8/layout/bProcess3"/>
    <dgm:cxn modelId="{A72E2293-0118-4A94-81D9-DE477C484AC7}" type="presParOf" srcId="{62A8A798-36B0-4E89-A8A6-7AC18CC0E206}" destId="{665EDD5D-5541-47FA-A53D-5CC06E7D59B0}" srcOrd="0" destOrd="0" presId="urn:microsoft.com/office/officeart/2005/8/layout/bProcess3"/>
    <dgm:cxn modelId="{9FECBA81-A671-40EC-8E67-53BAD7BBCE36}" type="presParOf" srcId="{F5953A8A-6F5B-4D83-91A1-8F62E74C53B9}" destId="{B6E1B422-1D13-476C-9FE8-9DF70AA2E850}" srcOrd="14" destOrd="0" presId="urn:microsoft.com/office/officeart/2005/8/layout/bProcess3"/>
    <dgm:cxn modelId="{903EBF33-CD8B-483A-845D-5C09EA3293D7}" type="presParOf" srcId="{F5953A8A-6F5B-4D83-91A1-8F62E74C53B9}" destId="{1E172FA7-19B9-4187-BDD9-62C75DB243C9}" srcOrd="15" destOrd="0" presId="urn:microsoft.com/office/officeart/2005/8/layout/bProcess3"/>
    <dgm:cxn modelId="{3E3962CC-DE7A-4E80-8A36-333283DCB885}" type="presParOf" srcId="{1E172FA7-19B9-4187-BDD9-62C75DB243C9}" destId="{B18EF9E3-FB98-401D-ADE9-DBEE32EC3021}" srcOrd="0" destOrd="0" presId="urn:microsoft.com/office/officeart/2005/8/layout/bProcess3"/>
    <dgm:cxn modelId="{355D46DF-819A-433B-9E07-456582476CA7}" type="presParOf" srcId="{F5953A8A-6F5B-4D83-91A1-8F62E74C53B9}" destId="{900A526E-AE3B-42CF-82ED-2BAAE4340146}" srcOrd="16"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231BC-7075-47D1-9755-78F2B81A13D1}"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28E29057-0262-430B-856F-083E12DBB0CE}">
      <dgm:prSet/>
      <dgm:spPr/>
      <dgm:t>
        <a:bodyPr/>
        <a:lstStyle/>
        <a:p>
          <a:endParaRPr lang="en-US" b="1" dirty="0"/>
        </a:p>
        <a:p>
          <a:endParaRPr lang="en-US" b="1" dirty="0"/>
        </a:p>
        <a:p>
          <a:r>
            <a:rPr lang="en-US" b="1" dirty="0"/>
            <a:t>Built-in 508 Accessibility</a:t>
          </a:r>
        </a:p>
      </dgm:t>
    </dgm:pt>
    <dgm:pt modelId="{8C734050-4331-4ECA-84EC-4D73D37D3FE1}" type="parTrans" cxnId="{6B5A3827-F8EB-4F39-9D33-13A6E0F43385}">
      <dgm:prSet/>
      <dgm:spPr/>
      <dgm:t>
        <a:bodyPr/>
        <a:lstStyle/>
        <a:p>
          <a:endParaRPr lang="en-US" b="1"/>
        </a:p>
      </dgm:t>
    </dgm:pt>
    <dgm:pt modelId="{0EBF39C2-E2B0-4F97-939E-8C6DFA0273F8}" type="sibTrans" cxnId="{6B5A3827-F8EB-4F39-9D33-13A6E0F43385}">
      <dgm:prSet/>
      <dgm:spPr/>
      <dgm:t>
        <a:bodyPr/>
        <a:lstStyle/>
        <a:p>
          <a:endParaRPr lang="en-US" b="1"/>
        </a:p>
      </dgm:t>
    </dgm:pt>
    <dgm:pt modelId="{A996A7F6-B8A4-4481-BCD8-302BF971CD63}">
      <dgm:prSet/>
      <dgm:spPr/>
      <dgm:t>
        <a:bodyPr/>
        <a:lstStyle/>
        <a:p>
          <a:br>
            <a:rPr lang="en-US" b="1" dirty="0"/>
          </a:br>
          <a:endParaRPr lang="en-US" b="1" dirty="0"/>
        </a:p>
        <a:p>
          <a:r>
            <a:rPr lang="en-US" b="1" dirty="0"/>
            <a:t>Version Control</a:t>
          </a:r>
        </a:p>
      </dgm:t>
    </dgm:pt>
    <dgm:pt modelId="{25A09A34-8EFF-4EED-B29B-D307417C7E52}" type="parTrans" cxnId="{C887E599-E645-4A3F-BE44-60AA0C727269}">
      <dgm:prSet/>
      <dgm:spPr/>
      <dgm:t>
        <a:bodyPr/>
        <a:lstStyle/>
        <a:p>
          <a:endParaRPr lang="en-US" b="1"/>
        </a:p>
      </dgm:t>
    </dgm:pt>
    <dgm:pt modelId="{D33BA4D8-7F90-4751-9084-E20FA59BD5E7}" type="sibTrans" cxnId="{C887E599-E645-4A3F-BE44-60AA0C727269}">
      <dgm:prSet/>
      <dgm:spPr/>
      <dgm:t>
        <a:bodyPr/>
        <a:lstStyle/>
        <a:p>
          <a:endParaRPr lang="en-US" b="1"/>
        </a:p>
      </dgm:t>
    </dgm:pt>
    <dgm:pt modelId="{28C68377-1146-46BA-88AA-D3CC7945FD35}">
      <dgm:prSet phldrT="[Text]"/>
      <dgm:spPr/>
      <dgm:t>
        <a:bodyPr/>
        <a:lstStyle/>
        <a:p>
          <a:pPr>
            <a:buNone/>
          </a:pPr>
          <a:br>
            <a:rPr lang="en-US" b="1" dirty="0"/>
          </a:br>
          <a:endParaRPr lang="en-US" b="1" dirty="0"/>
        </a:p>
        <a:p>
          <a:pPr>
            <a:buNone/>
          </a:pPr>
          <a:r>
            <a:rPr lang="en-US" b="1" dirty="0"/>
            <a:t>Consistent Grammar Structure</a:t>
          </a:r>
        </a:p>
      </dgm:t>
    </dgm:pt>
    <dgm:pt modelId="{0815C004-A6FD-46BA-BC1E-E6937BA12324}" type="parTrans" cxnId="{1E19CA3E-0B49-4478-AC0A-03803199D7B1}">
      <dgm:prSet/>
      <dgm:spPr/>
      <dgm:t>
        <a:bodyPr/>
        <a:lstStyle/>
        <a:p>
          <a:endParaRPr lang="en-US"/>
        </a:p>
      </dgm:t>
    </dgm:pt>
    <dgm:pt modelId="{87179AD3-FE10-4943-9351-CE4060E9725B}" type="sibTrans" cxnId="{1E19CA3E-0B49-4478-AC0A-03803199D7B1}">
      <dgm:prSet/>
      <dgm:spPr/>
      <dgm:t>
        <a:bodyPr/>
        <a:lstStyle/>
        <a:p>
          <a:endParaRPr lang="en-US"/>
        </a:p>
      </dgm:t>
    </dgm:pt>
    <dgm:pt modelId="{CF9B887C-F7D8-4D3F-B0C9-40583585D85D}">
      <dgm:prSet phldrT="[Text]"/>
      <dgm:spPr/>
      <dgm:t>
        <a:bodyPr/>
        <a:lstStyle/>
        <a:p>
          <a:pPr>
            <a:buNone/>
          </a:pPr>
          <a:br>
            <a:rPr lang="en-US" b="1" dirty="0"/>
          </a:br>
          <a:br>
            <a:rPr lang="en-US" b="1" dirty="0"/>
          </a:br>
          <a:r>
            <a:rPr lang="en-US" b="1" dirty="0"/>
            <a:t>Streamline Report Creation</a:t>
          </a:r>
        </a:p>
      </dgm:t>
    </dgm:pt>
    <dgm:pt modelId="{DE922E89-031A-4772-B8FA-DE11F1B1F98C}" type="parTrans" cxnId="{72E3C1FE-AA41-4F69-AA28-87DC36190AFF}">
      <dgm:prSet/>
      <dgm:spPr/>
      <dgm:t>
        <a:bodyPr/>
        <a:lstStyle/>
        <a:p>
          <a:endParaRPr lang="en-US"/>
        </a:p>
      </dgm:t>
    </dgm:pt>
    <dgm:pt modelId="{DF740705-92B5-4DA7-8982-DDC449D2AED6}" type="sibTrans" cxnId="{72E3C1FE-AA41-4F69-AA28-87DC36190AFF}">
      <dgm:prSet/>
      <dgm:spPr/>
      <dgm:t>
        <a:bodyPr/>
        <a:lstStyle/>
        <a:p>
          <a:endParaRPr lang="en-US"/>
        </a:p>
      </dgm:t>
    </dgm:pt>
    <dgm:pt modelId="{DDEE4517-78DD-4946-B791-C3211A826B8D}">
      <dgm:prSet/>
      <dgm:spPr/>
      <dgm:t>
        <a:bodyPr/>
        <a:lstStyle/>
        <a:p>
          <a:br>
            <a:rPr lang="en-US" b="1" dirty="0"/>
          </a:br>
          <a:br>
            <a:rPr lang="en-US" b="1" dirty="0"/>
          </a:br>
          <a:r>
            <a:rPr lang="en-US" b="1" dirty="0"/>
            <a:t>Output Flexibility</a:t>
          </a:r>
        </a:p>
      </dgm:t>
    </dgm:pt>
    <dgm:pt modelId="{72B5FAF9-96DD-41F5-80FB-E45026A790D4}" type="parTrans" cxnId="{BCBC58BB-AC42-4910-B12A-D633D1F68BA6}">
      <dgm:prSet/>
      <dgm:spPr/>
      <dgm:t>
        <a:bodyPr/>
        <a:lstStyle/>
        <a:p>
          <a:endParaRPr lang="en-US"/>
        </a:p>
      </dgm:t>
    </dgm:pt>
    <dgm:pt modelId="{6EED140A-7BA1-49C5-AA03-CB11176FAD13}" type="sibTrans" cxnId="{BCBC58BB-AC42-4910-B12A-D633D1F68BA6}">
      <dgm:prSet/>
      <dgm:spPr/>
      <dgm:t>
        <a:bodyPr/>
        <a:lstStyle/>
        <a:p>
          <a:endParaRPr lang="en-US"/>
        </a:p>
      </dgm:t>
    </dgm:pt>
    <dgm:pt modelId="{F116D1D4-D114-4F64-97CC-BDC4E428B47D}">
      <dgm:prSet/>
      <dgm:spPr/>
      <dgm:t>
        <a:bodyPr/>
        <a:lstStyle/>
        <a:p>
          <a:br>
            <a:rPr lang="en-US" b="1" dirty="0"/>
          </a:br>
          <a:br>
            <a:rPr lang="en-US" b="1" dirty="0"/>
          </a:br>
          <a:r>
            <a:rPr lang="en-US" b="1" dirty="0"/>
            <a:t>Data Download Automation</a:t>
          </a:r>
        </a:p>
      </dgm:t>
    </dgm:pt>
    <dgm:pt modelId="{C7FE1746-35B7-4343-9F01-C575EEFE2136}" type="parTrans" cxnId="{091A1DB1-8910-4D66-A295-2AFA7B250739}">
      <dgm:prSet/>
      <dgm:spPr/>
      <dgm:t>
        <a:bodyPr/>
        <a:lstStyle/>
        <a:p>
          <a:endParaRPr lang="en-US"/>
        </a:p>
      </dgm:t>
    </dgm:pt>
    <dgm:pt modelId="{4100C698-C559-4C78-AF41-681211926E7B}" type="sibTrans" cxnId="{091A1DB1-8910-4D66-A295-2AFA7B250739}">
      <dgm:prSet/>
      <dgm:spPr/>
      <dgm:t>
        <a:bodyPr/>
        <a:lstStyle/>
        <a:p>
          <a:endParaRPr lang="en-US"/>
        </a:p>
      </dgm:t>
    </dgm:pt>
    <dgm:pt modelId="{53982AD4-AFBC-4576-BB2F-25729DBC76EC}" type="pres">
      <dgm:prSet presAssocID="{331231BC-7075-47D1-9755-78F2B81A13D1}" presName="diagram" presStyleCnt="0">
        <dgm:presLayoutVars>
          <dgm:dir/>
          <dgm:resizeHandles val="exact"/>
        </dgm:presLayoutVars>
      </dgm:prSet>
      <dgm:spPr/>
    </dgm:pt>
    <dgm:pt modelId="{3CC53985-F1FC-47A7-908C-BE72C4402985}" type="pres">
      <dgm:prSet presAssocID="{F116D1D4-D114-4F64-97CC-BDC4E428B47D}" presName="node" presStyleLbl="node1" presStyleIdx="0" presStyleCnt="6">
        <dgm:presLayoutVars>
          <dgm:bulletEnabled val="1"/>
        </dgm:presLayoutVars>
      </dgm:prSet>
      <dgm:spPr/>
    </dgm:pt>
    <dgm:pt modelId="{46D47064-163B-400E-A38F-F23D14314AE3}" type="pres">
      <dgm:prSet presAssocID="{4100C698-C559-4C78-AF41-681211926E7B}" presName="sibTrans" presStyleCnt="0"/>
      <dgm:spPr/>
    </dgm:pt>
    <dgm:pt modelId="{12E14F20-1A52-48FE-8389-ED7CAF7024D6}" type="pres">
      <dgm:prSet presAssocID="{CF9B887C-F7D8-4D3F-B0C9-40583585D85D}" presName="node" presStyleLbl="node1" presStyleIdx="1" presStyleCnt="6">
        <dgm:presLayoutVars>
          <dgm:bulletEnabled val="1"/>
        </dgm:presLayoutVars>
      </dgm:prSet>
      <dgm:spPr/>
    </dgm:pt>
    <dgm:pt modelId="{0B930994-B4E7-4919-A803-359DA8D7DBEB}" type="pres">
      <dgm:prSet presAssocID="{DF740705-92B5-4DA7-8982-DDC449D2AED6}" presName="sibTrans" presStyleCnt="0"/>
      <dgm:spPr/>
    </dgm:pt>
    <dgm:pt modelId="{A334E90C-BE53-463B-94B2-833DA58BF39B}" type="pres">
      <dgm:prSet presAssocID="{28C68377-1146-46BA-88AA-D3CC7945FD35}" presName="node" presStyleLbl="node1" presStyleIdx="2" presStyleCnt="6">
        <dgm:presLayoutVars>
          <dgm:bulletEnabled val="1"/>
        </dgm:presLayoutVars>
      </dgm:prSet>
      <dgm:spPr/>
    </dgm:pt>
    <dgm:pt modelId="{BC0A761A-94E5-4570-A724-2DF7B18B804B}" type="pres">
      <dgm:prSet presAssocID="{87179AD3-FE10-4943-9351-CE4060E9725B}" presName="sibTrans" presStyleCnt="0"/>
      <dgm:spPr/>
    </dgm:pt>
    <dgm:pt modelId="{688E1E17-FFF4-488D-9C05-8C04506F623A}" type="pres">
      <dgm:prSet presAssocID="{28E29057-0262-430B-856F-083E12DBB0CE}" presName="node" presStyleLbl="node1" presStyleIdx="3" presStyleCnt="6">
        <dgm:presLayoutVars>
          <dgm:bulletEnabled val="1"/>
        </dgm:presLayoutVars>
      </dgm:prSet>
      <dgm:spPr/>
    </dgm:pt>
    <dgm:pt modelId="{488BC51C-A07F-4824-9346-3AB9D1368397}" type="pres">
      <dgm:prSet presAssocID="{0EBF39C2-E2B0-4F97-939E-8C6DFA0273F8}" presName="sibTrans" presStyleCnt="0"/>
      <dgm:spPr/>
    </dgm:pt>
    <dgm:pt modelId="{C3290174-C768-47C9-925D-6A4C1C5033F5}" type="pres">
      <dgm:prSet presAssocID="{A996A7F6-B8A4-4481-BCD8-302BF971CD63}" presName="node" presStyleLbl="node1" presStyleIdx="4" presStyleCnt="6">
        <dgm:presLayoutVars>
          <dgm:bulletEnabled val="1"/>
        </dgm:presLayoutVars>
      </dgm:prSet>
      <dgm:spPr/>
    </dgm:pt>
    <dgm:pt modelId="{2C5C0B41-3AB5-45E5-B4E4-19AE9E650432}" type="pres">
      <dgm:prSet presAssocID="{D33BA4D8-7F90-4751-9084-E20FA59BD5E7}" presName="sibTrans" presStyleCnt="0"/>
      <dgm:spPr/>
    </dgm:pt>
    <dgm:pt modelId="{E930B765-73E0-4F08-8C94-570B0DAD1D1A}" type="pres">
      <dgm:prSet presAssocID="{DDEE4517-78DD-4946-B791-C3211A826B8D}" presName="node" presStyleLbl="node1" presStyleIdx="5" presStyleCnt="6">
        <dgm:presLayoutVars>
          <dgm:bulletEnabled val="1"/>
        </dgm:presLayoutVars>
      </dgm:prSet>
      <dgm:spPr/>
    </dgm:pt>
  </dgm:ptLst>
  <dgm:cxnLst>
    <dgm:cxn modelId="{393CD80D-3796-4DAA-9361-2C26E6DF153D}" type="presOf" srcId="{331231BC-7075-47D1-9755-78F2B81A13D1}" destId="{53982AD4-AFBC-4576-BB2F-25729DBC76EC}" srcOrd="0" destOrd="0" presId="urn:microsoft.com/office/officeart/2005/8/layout/default"/>
    <dgm:cxn modelId="{C6208112-D0C9-45C2-B80C-E74DFA811C34}" type="presOf" srcId="{DDEE4517-78DD-4946-B791-C3211A826B8D}" destId="{E930B765-73E0-4F08-8C94-570B0DAD1D1A}" srcOrd="0" destOrd="0" presId="urn:microsoft.com/office/officeart/2005/8/layout/default"/>
    <dgm:cxn modelId="{6B5A3827-F8EB-4F39-9D33-13A6E0F43385}" srcId="{331231BC-7075-47D1-9755-78F2B81A13D1}" destId="{28E29057-0262-430B-856F-083E12DBB0CE}" srcOrd="3" destOrd="0" parTransId="{8C734050-4331-4ECA-84EC-4D73D37D3FE1}" sibTransId="{0EBF39C2-E2B0-4F97-939E-8C6DFA0273F8}"/>
    <dgm:cxn modelId="{4C4BA437-1931-43A2-86D0-92BE2EFA00F5}" type="presOf" srcId="{F116D1D4-D114-4F64-97CC-BDC4E428B47D}" destId="{3CC53985-F1FC-47A7-908C-BE72C4402985}" srcOrd="0" destOrd="0" presId="urn:microsoft.com/office/officeart/2005/8/layout/default"/>
    <dgm:cxn modelId="{1E19CA3E-0B49-4478-AC0A-03803199D7B1}" srcId="{331231BC-7075-47D1-9755-78F2B81A13D1}" destId="{28C68377-1146-46BA-88AA-D3CC7945FD35}" srcOrd="2" destOrd="0" parTransId="{0815C004-A6FD-46BA-BC1E-E6937BA12324}" sibTransId="{87179AD3-FE10-4943-9351-CE4060E9725B}"/>
    <dgm:cxn modelId="{5A55064B-CBE6-4090-B0AA-338351A847C7}" type="presOf" srcId="{CF9B887C-F7D8-4D3F-B0C9-40583585D85D}" destId="{12E14F20-1A52-48FE-8389-ED7CAF7024D6}" srcOrd="0" destOrd="0" presId="urn:microsoft.com/office/officeart/2005/8/layout/default"/>
    <dgm:cxn modelId="{39C8D76F-9394-4129-9D2C-F1110E7D83FA}" type="presOf" srcId="{28C68377-1146-46BA-88AA-D3CC7945FD35}" destId="{A334E90C-BE53-463B-94B2-833DA58BF39B}" srcOrd="0" destOrd="0" presId="urn:microsoft.com/office/officeart/2005/8/layout/default"/>
    <dgm:cxn modelId="{C887E599-E645-4A3F-BE44-60AA0C727269}" srcId="{331231BC-7075-47D1-9755-78F2B81A13D1}" destId="{A996A7F6-B8A4-4481-BCD8-302BF971CD63}" srcOrd="4" destOrd="0" parTransId="{25A09A34-8EFF-4EED-B29B-D307417C7E52}" sibTransId="{D33BA4D8-7F90-4751-9084-E20FA59BD5E7}"/>
    <dgm:cxn modelId="{091A1DB1-8910-4D66-A295-2AFA7B250739}" srcId="{331231BC-7075-47D1-9755-78F2B81A13D1}" destId="{F116D1D4-D114-4F64-97CC-BDC4E428B47D}" srcOrd="0" destOrd="0" parTransId="{C7FE1746-35B7-4343-9F01-C575EEFE2136}" sibTransId="{4100C698-C559-4C78-AF41-681211926E7B}"/>
    <dgm:cxn modelId="{3C9A3DB5-5CBF-4CB3-A9ED-5BBD04432D3C}" type="presOf" srcId="{A996A7F6-B8A4-4481-BCD8-302BF971CD63}" destId="{C3290174-C768-47C9-925D-6A4C1C5033F5}" srcOrd="0" destOrd="0" presId="urn:microsoft.com/office/officeart/2005/8/layout/default"/>
    <dgm:cxn modelId="{BCBC58BB-AC42-4910-B12A-D633D1F68BA6}" srcId="{331231BC-7075-47D1-9755-78F2B81A13D1}" destId="{DDEE4517-78DD-4946-B791-C3211A826B8D}" srcOrd="5" destOrd="0" parTransId="{72B5FAF9-96DD-41F5-80FB-E45026A790D4}" sibTransId="{6EED140A-7BA1-49C5-AA03-CB11176FAD13}"/>
    <dgm:cxn modelId="{0A1D43E0-FCA0-4BA8-B73C-7F2F4028D75F}" type="presOf" srcId="{28E29057-0262-430B-856F-083E12DBB0CE}" destId="{688E1E17-FFF4-488D-9C05-8C04506F623A}" srcOrd="0" destOrd="0" presId="urn:microsoft.com/office/officeart/2005/8/layout/default"/>
    <dgm:cxn modelId="{72E3C1FE-AA41-4F69-AA28-87DC36190AFF}" srcId="{331231BC-7075-47D1-9755-78F2B81A13D1}" destId="{CF9B887C-F7D8-4D3F-B0C9-40583585D85D}" srcOrd="1" destOrd="0" parTransId="{DE922E89-031A-4772-B8FA-DE11F1B1F98C}" sibTransId="{DF740705-92B5-4DA7-8982-DDC449D2AED6}"/>
    <dgm:cxn modelId="{4BA79976-071E-4DAB-9B29-48799080FE9A}" type="presParOf" srcId="{53982AD4-AFBC-4576-BB2F-25729DBC76EC}" destId="{3CC53985-F1FC-47A7-908C-BE72C4402985}" srcOrd="0" destOrd="0" presId="urn:microsoft.com/office/officeart/2005/8/layout/default"/>
    <dgm:cxn modelId="{5E0B0E27-287A-4DB9-8847-0245D4ACB692}" type="presParOf" srcId="{53982AD4-AFBC-4576-BB2F-25729DBC76EC}" destId="{46D47064-163B-400E-A38F-F23D14314AE3}" srcOrd="1" destOrd="0" presId="urn:microsoft.com/office/officeart/2005/8/layout/default"/>
    <dgm:cxn modelId="{8BE5A60E-41B7-4DD1-9D27-4D16F7108A24}" type="presParOf" srcId="{53982AD4-AFBC-4576-BB2F-25729DBC76EC}" destId="{12E14F20-1A52-48FE-8389-ED7CAF7024D6}" srcOrd="2" destOrd="0" presId="urn:microsoft.com/office/officeart/2005/8/layout/default"/>
    <dgm:cxn modelId="{61EF58C0-DBFE-4853-8712-E74AEC300D21}" type="presParOf" srcId="{53982AD4-AFBC-4576-BB2F-25729DBC76EC}" destId="{0B930994-B4E7-4919-A803-359DA8D7DBEB}" srcOrd="3" destOrd="0" presId="urn:microsoft.com/office/officeart/2005/8/layout/default"/>
    <dgm:cxn modelId="{87C9C5DA-8714-421E-B284-BE458FD413F0}" type="presParOf" srcId="{53982AD4-AFBC-4576-BB2F-25729DBC76EC}" destId="{A334E90C-BE53-463B-94B2-833DA58BF39B}" srcOrd="4" destOrd="0" presId="urn:microsoft.com/office/officeart/2005/8/layout/default"/>
    <dgm:cxn modelId="{248501D7-E770-44F6-B7BF-2F4F6051F355}" type="presParOf" srcId="{53982AD4-AFBC-4576-BB2F-25729DBC76EC}" destId="{BC0A761A-94E5-4570-A724-2DF7B18B804B}" srcOrd="5" destOrd="0" presId="urn:microsoft.com/office/officeart/2005/8/layout/default"/>
    <dgm:cxn modelId="{2B8052E8-5D17-4CD3-A883-9014C9BBE745}" type="presParOf" srcId="{53982AD4-AFBC-4576-BB2F-25729DBC76EC}" destId="{688E1E17-FFF4-488D-9C05-8C04506F623A}" srcOrd="6" destOrd="0" presId="urn:microsoft.com/office/officeart/2005/8/layout/default"/>
    <dgm:cxn modelId="{BC0F8A3E-0292-4EDE-B58A-BF895A5BC90F}" type="presParOf" srcId="{53982AD4-AFBC-4576-BB2F-25729DBC76EC}" destId="{488BC51C-A07F-4824-9346-3AB9D1368397}" srcOrd="7" destOrd="0" presId="urn:microsoft.com/office/officeart/2005/8/layout/default"/>
    <dgm:cxn modelId="{E1F7C09A-DA56-4A6F-A84E-963EFDCB994E}" type="presParOf" srcId="{53982AD4-AFBC-4576-BB2F-25729DBC76EC}" destId="{C3290174-C768-47C9-925D-6A4C1C5033F5}" srcOrd="8" destOrd="0" presId="urn:microsoft.com/office/officeart/2005/8/layout/default"/>
    <dgm:cxn modelId="{D16716C5-743F-4416-9FE4-DB9F63DEB73D}" type="presParOf" srcId="{53982AD4-AFBC-4576-BB2F-25729DBC76EC}" destId="{2C5C0B41-3AB5-45E5-B4E4-19AE9E650432}" srcOrd="9" destOrd="0" presId="urn:microsoft.com/office/officeart/2005/8/layout/default"/>
    <dgm:cxn modelId="{0EA58BA8-5407-415A-84B3-BFC24E60FCB6}" type="presParOf" srcId="{53982AD4-AFBC-4576-BB2F-25729DBC76EC}" destId="{E930B765-73E0-4F08-8C94-570B0DAD1D1A}" srcOrd="1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E32C2-D0C0-4D73-9162-93D8BEE32E64}">
      <dsp:nvSpPr>
        <dsp:cNvPr id="0" name=""/>
        <dsp:cNvSpPr/>
      </dsp:nvSpPr>
      <dsp:spPr>
        <a:xfrm>
          <a:off x="2572973"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520519"/>
        <a:ext cx="19984" cy="3996"/>
      </dsp:txXfrm>
    </dsp:sp>
    <dsp:sp modelId="{CEA162BE-847E-4472-A899-8282BC5479E5}">
      <dsp:nvSpPr>
        <dsp:cNvPr id="0" name=""/>
        <dsp:cNvSpPr/>
      </dsp:nvSpPr>
      <dsp:spPr>
        <a:xfrm>
          <a:off x="837014" y="1190"/>
          <a:ext cx="1737759" cy="104265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Collect Data</a:t>
          </a:r>
        </a:p>
      </dsp:txBody>
      <dsp:txXfrm>
        <a:off x="837014" y="1190"/>
        <a:ext cx="1737759" cy="1042655"/>
      </dsp:txXfrm>
    </dsp:sp>
    <dsp:sp modelId="{0EF8F7B6-5A02-4E25-B0FB-33C96879733E}">
      <dsp:nvSpPr>
        <dsp:cNvPr id="0" name=""/>
        <dsp:cNvSpPr/>
      </dsp:nvSpPr>
      <dsp:spPr>
        <a:xfrm>
          <a:off x="4710417"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41389"/>
              <a:satOff val="-10769"/>
              <a:lumOff val="54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520519"/>
        <a:ext cx="19984" cy="3996"/>
      </dsp:txXfrm>
    </dsp:sp>
    <dsp:sp modelId="{BE97C4BE-373A-4FBE-BA14-E4E96CB5EDC4}">
      <dsp:nvSpPr>
        <dsp:cNvPr id="0" name=""/>
        <dsp:cNvSpPr/>
      </dsp:nvSpPr>
      <dsp:spPr>
        <a:xfrm>
          <a:off x="2974457" y="1190"/>
          <a:ext cx="1737759" cy="1042655"/>
        </a:xfrm>
        <a:prstGeom prst="rect">
          <a:avLst/>
        </a:prstGeom>
        <a:solidFill>
          <a:schemeClr val="accent1">
            <a:shade val="80000"/>
            <a:hueOff val="36003"/>
            <a:satOff val="-9423"/>
            <a:lumOff val="4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Determine Data Caveats</a:t>
          </a:r>
        </a:p>
      </dsp:txBody>
      <dsp:txXfrm>
        <a:off x="2974457" y="1190"/>
        <a:ext cx="1737759" cy="1042655"/>
      </dsp:txXfrm>
    </dsp:sp>
    <dsp:sp modelId="{85C63016-E3E6-4C8D-BB92-92EF667C087C}">
      <dsp:nvSpPr>
        <dsp:cNvPr id="0" name=""/>
        <dsp:cNvSpPr/>
      </dsp:nvSpPr>
      <dsp:spPr>
        <a:xfrm>
          <a:off x="1705893" y="104204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82777"/>
              <a:satOff val="-21539"/>
              <a:lumOff val="109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1224589"/>
        <a:ext cx="214676" cy="3996"/>
      </dsp:txXfrm>
    </dsp:sp>
    <dsp:sp modelId="{568FB49E-5864-4A62-81E5-324500C89FAC}">
      <dsp:nvSpPr>
        <dsp:cNvPr id="0" name=""/>
        <dsp:cNvSpPr/>
      </dsp:nvSpPr>
      <dsp:spPr>
        <a:xfrm>
          <a:off x="5111901" y="1190"/>
          <a:ext cx="1737759" cy="1042655"/>
        </a:xfrm>
        <a:prstGeom prst="rect">
          <a:avLst/>
        </a:prstGeom>
        <a:solidFill>
          <a:schemeClr val="accent1">
            <a:shade val="80000"/>
            <a:hueOff val="72006"/>
            <a:satOff val="-18846"/>
            <a:lumOff val="9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Editor Prepares Report</a:t>
          </a:r>
        </a:p>
      </dsp:txBody>
      <dsp:txXfrm>
        <a:off x="5111901" y="1190"/>
        <a:ext cx="1737759" cy="1042655"/>
      </dsp:txXfrm>
    </dsp:sp>
    <dsp:sp modelId="{5A68C29D-6034-45ED-8B9C-C26D5645B81D}">
      <dsp:nvSpPr>
        <dsp:cNvPr id="0" name=""/>
        <dsp:cNvSpPr/>
      </dsp:nvSpPr>
      <dsp:spPr>
        <a:xfrm>
          <a:off x="2572973"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24166"/>
              <a:satOff val="-32308"/>
              <a:lumOff val="163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1962859"/>
        <a:ext cx="19984" cy="3996"/>
      </dsp:txXfrm>
    </dsp:sp>
    <dsp:sp modelId="{CC4F7144-9601-4B45-9A49-DEC8394EA78A}">
      <dsp:nvSpPr>
        <dsp:cNvPr id="0" name=""/>
        <dsp:cNvSpPr/>
      </dsp:nvSpPr>
      <dsp:spPr>
        <a:xfrm>
          <a:off x="837014" y="1443530"/>
          <a:ext cx="1737759" cy="1042655"/>
        </a:xfrm>
        <a:prstGeom prst="rect">
          <a:avLst/>
        </a:prstGeom>
        <a:solidFill>
          <a:schemeClr val="accent1">
            <a:shade val="80000"/>
            <a:hueOff val="108009"/>
            <a:satOff val="-28269"/>
            <a:lumOff val="148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Review Report Content</a:t>
          </a:r>
        </a:p>
      </dsp:txBody>
      <dsp:txXfrm>
        <a:off x="837014" y="1443530"/>
        <a:ext cx="1737759" cy="1042655"/>
      </dsp:txXfrm>
    </dsp:sp>
    <dsp:sp modelId="{464C5FB4-AEB0-4393-A6F0-80CDC8C6DD6D}">
      <dsp:nvSpPr>
        <dsp:cNvPr id="0" name=""/>
        <dsp:cNvSpPr/>
      </dsp:nvSpPr>
      <dsp:spPr>
        <a:xfrm>
          <a:off x="4710417"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65555"/>
              <a:satOff val="-43077"/>
              <a:lumOff val="218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1962859"/>
        <a:ext cx="19984" cy="3996"/>
      </dsp:txXfrm>
    </dsp:sp>
    <dsp:sp modelId="{4054D200-7E3E-43F6-BBB4-1B6F6CFCA673}">
      <dsp:nvSpPr>
        <dsp:cNvPr id="0" name=""/>
        <dsp:cNvSpPr/>
      </dsp:nvSpPr>
      <dsp:spPr>
        <a:xfrm>
          <a:off x="2974457" y="1443530"/>
          <a:ext cx="1737759" cy="1042655"/>
        </a:xfrm>
        <a:prstGeom prst="rect">
          <a:avLst/>
        </a:prstGeom>
        <a:solidFill>
          <a:schemeClr val="accent1">
            <a:shade val="80000"/>
            <a:hueOff val="144012"/>
            <a:satOff val="-37692"/>
            <a:lumOff val="198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 Report, Infographics, and Fact Sheets</a:t>
          </a:r>
        </a:p>
      </dsp:txBody>
      <dsp:txXfrm>
        <a:off x="2974457" y="1443530"/>
        <a:ext cx="1737759" cy="1042655"/>
      </dsp:txXfrm>
    </dsp:sp>
    <dsp:sp modelId="{68CA15C2-5C4E-4663-842F-3BBAE5D107B2}">
      <dsp:nvSpPr>
        <dsp:cNvPr id="0" name=""/>
        <dsp:cNvSpPr/>
      </dsp:nvSpPr>
      <dsp:spPr>
        <a:xfrm>
          <a:off x="1705893" y="248438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206943"/>
              <a:satOff val="-53846"/>
              <a:lumOff val="272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2666929"/>
        <a:ext cx="214676" cy="3996"/>
      </dsp:txXfrm>
    </dsp:sp>
    <dsp:sp modelId="{6A2FD358-8E95-481D-BA6B-48E926665698}">
      <dsp:nvSpPr>
        <dsp:cNvPr id="0" name=""/>
        <dsp:cNvSpPr/>
      </dsp:nvSpPr>
      <dsp:spPr>
        <a:xfrm>
          <a:off x="5111901" y="1443530"/>
          <a:ext cx="1737759" cy="1042655"/>
        </a:xfrm>
        <a:prstGeom prst="rect">
          <a:avLst/>
        </a:prstGeom>
        <a:solidFill>
          <a:schemeClr val="accent1">
            <a:shade val="80000"/>
            <a:hueOff val="180015"/>
            <a:satOff val="-47116"/>
            <a:lumOff val="248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Designer makes Report 508 Compliant</a:t>
          </a:r>
        </a:p>
      </dsp:txBody>
      <dsp:txXfrm>
        <a:off x="5111901" y="1443530"/>
        <a:ext cx="1737759" cy="1042655"/>
      </dsp:txXfrm>
    </dsp:sp>
    <dsp:sp modelId="{62A8A798-36B0-4E89-A8A6-7AC18CC0E206}">
      <dsp:nvSpPr>
        <dsp:cNvPr id="0" name=""/>
        <dsp:cNvSpPr/>
      </dsp:nvSpPr>
      <dsp:spPr>
        <a:xfrm>
          <a:off x="2572973"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48332"/>
              <a:satOff val="-64616"/>
              <a:lumOff val="327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3405199"/>
        <a:ext cx="19984" cy="3996"/>
      </dsp:txXfrm>
    </dsp:sp>
    <dsp:sp modelId="{C33E4798-CCCA-4296-840B-E1F91E324A65}">
      <dsp:nvSpPr>
        <dsp:cNvPr id="0" name=""/>
        <dsp:cNvSpPr/>
      </dsp:nvSpPr>
      <dsp:spPr>
        <a:xfrm>
          <a:off x="837014" y="2885870"/>
          <a:ext cx="1737759" cy="1042655"/>
        </a:xfrm>
        <a:prstGeom prst="rect">
          <a:avLst/>
        </a:prstGeom>
        <a:solidFill>
          <a:schemeClr val="accent1">
            <a:shade val="80000"/>
            <a:hueOff val="216018"/>
            <a:satOff val="-56539"/>
            <a:lumOff val="297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Series Editor Signs Off on Report</a:t>
          </a:r>
        </a:p>
      </dsp:txBody>
      <dsp:txXfrm>
        <a:off x="837014" y="2885870"/>
        <a:ext cx="1737759" cy="1042655"/>
      </dsp:txXfrm>
    </dsp:sp>
    <dsp:sp modelId="{1E172FA7-19B9-4187-BDD9-62C75DB243C9}">
      <dsp:nvSpPr>
        <dsp:cNvPr id="0" name=""/>
        <dsp:cNvSpPr/>
      </dsp:nvSpPr>
      <dsp:spPr>
        <a:xfrm>
          <a:off x="4710417"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89720"/>
              <a:satOff val="-75385"/>
              <a:lumOff val="381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3405199"/>
        <a:ext cx="19984" cy="3996"/>
      </dsp:txXfrm>
    </dsp:sp>
    <dsp:sp modelId="{B6E1B422-1D13-476C-9FE8-9DF70AA2E850}">
      <dsp:nvSpPr>
        <dsp:cNvPr id="0" name=""/>
        <dsp:cNvSpPr/>
      </dsp:nvSpPr>
      <dsp:spPr>
        <a:xfrm>
          <a:off x="2974457" y="2885870"/>
          <a:ext cx="1737759" cy="1042655"/>
        </a:xfrm>
        <a:prstGeom prst="rect">
          <a:avLst/>
        </a:prstGeom>
        <a:solidFill>
          <a:schemeClr val="accent1">
            <a:shade val="80000"/>
            <a:hueOff val="252021"/>
            <a:satOff val="-65962"/>
            <a:lumOff val="347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Leadership Reviews and Approves Report</a:t>
          </a:r>
        </a:p>
      </dsp:txBody>
      <dsp:txXfrm>
        <a:off x="2974457" y="2885870"/>
        <a:ext cx="1737759" cy="1042655"/>
      </dsp:txXfrm>
    </dsp:sp>
    <dsp:sp modelId="{900A526E-AE3B-42CF-82ED-2BAAE4340146}">
      <dsp:nvSpPr>
        <dsp:cNvPr id="0" name=""/>
        <dsp:cNvSpPr/>
      </dsp:nvSpPr>
      <dsp:spPr>
        <a:xfrm>
          <a:off x="5111901" y="2885870"/>
          <a:ext cx="1737759" cy="1042655"/>
        </a:xfrm>
        <a:prstGeom prst="rect">
          <a:avLst/>
        </a:prstGeom>
        <a:solidFill>
          <a:schemeClr val="accent1">
            <a:shade val="80000"/>
            <a:hueOff val="288024"/>
            <a:satOff val="-75385"/>
            <a:lumOff val="396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is “Rolled Out” for Public Release</a:t>
          </a:r>
        </a:p>
      </dsp:txBody>
      <dsp:txXfrm>
        <a:off x="5111901" y="2885870"/>
        <a:ext cx="1737759" cy="1042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53985-F1FC-47A7-908C-BE72C4402985}">
      <dsp:nvSpPr>
        <dsp:cNvPr id="0" name=""/>
        <dsp:cNvSpPr/>
      </dsp:nvSpPr>
      <dsp:spPr>
        <a:xfrm>
          <a:off x="0" y="340257"/>
          <a:ext cx="2566519" cy="1539911"/>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Data Download Automation</a:t>
          </a:r>
        </a:p>
      </dsp:txBody>
      <dsp:txXfrm>
        <a:off x="0" y="340257"/>
        <a:ext cx="2566519" cy="1539911"/>
      </dsp:txXfrm>
    </dsp:sp>
    <dsp:sp modelId="{12E14F20-1A52-48FE-8389-ED7CAF7024D6}">
      <dsp:nvSpPr>
        <dsp:cNvPr id="0" name=""/>
        <dsp:cNvSpPr/>
      </dsp:nvSpPr>
      <dsp:spPr>
        <a:xfrm>
          <a:off x="2823171" y="340257"/>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Streamline Report Creation</a:t>
          </a:r>
        </a:p>
      </dsp:txBody>
      <dsp:txXfrm>
        <a:off x="2823171" y="340257"/>
        <a:ext cx="2566519" cy="1539911"/>
      </dsp:txXfrm>
    </dsp:sp>
    <dsp:sp modelId="{A334E90C-BE53-463B-94B2-833DA58BF39B}">
      <dsp:nvSpPr>
        <dsp:cNvPr id="0" name=""/>
        <dsp:cNvSpPr/>
      </dsp:nvSpPr>
      <dsp:spPr>
        <a:xfrm>
          <a:off x="5646343" y="340257"/>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Consistent Grammar Structure</a:t>
          </a:r>
        </a:p>
      </dsp:txBody>
      <dsp:txXfrm>
        <a:off x="5646343" y="340257"/>
        <a:ext cx="2566519" cy="1539911"/>
      </dsp:txXfrm>
    </dsp:sp>
    <dsp:sp modelId="{688E1E17-FFF4-488D-9C05-8C04506F623A}">
      <dsp:nvSpPr>
        <dsp:cNvPr id="0" name=""/>
        <dsp:cNvSpPr/>
      </dsp:nvSpPr>
      <dsp:spPr>
        <a:xfrm>
          <a:off x="0" y="2136821"/>
          <a:ext cx="2566519" cy="1539911"/>
        </a:xfrm>
        <a:prstGeom prst="rect">
          <a:avLst/>
        </a:prstGeom>
        <a:solidFill>
          <a:schemeClr val="accent1">
            <a:shade val="50000"/>
            <a:hueOff val="312786"/>
            <a:satOff val="-77517"/>
            <a:lumOff val="539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r>
            <a:rPr lang="en-US" sz="2100" b="1" kern="1200" dirty="0"/>
            <a:t>Built-in 508 Accessibility</a:t>
          </a:r>
        </a:p>
      </dsp:txBody>
      <dsp:txXfrm>
        <a:off x="0" y="2136821"/>
        <a:ext cx="2566519" cy="1539911"/>
      </dsp:txXfrm>
    </dsp:sp>
    <dsp:sp modelId="{C3290174-C768-47C9-925D-6A4C1C5033F5}">
      <dsp:nvSpPr>
        <dsp:cNvPr id="0" name=""/>
        <dsp:cNvSpPr/>
      </dsp:nvSpPr>
      <dsp:spPr>
        <a:xfrm>
          <a:off x="2823171" y="2136821"/>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Version Control</a:t>
          </a:r>
        </a:p>
      </dsp:txBody>
      <dsp:txXfrm>
        <a:off x="2823171" y="2136821"/>
        <a:ext cx="2566519" cy="1539911"/>
      </dsp:txXfrm>
    </dsp:sp>
    <dsp:sp modelId="{E930B765-73E0-4F08-8C94-570B0DAD1D1A}">
      <dsp:nvSpPr>
        <dsp:cNvPr id="0" name=""/>
        <dsp:cNvSpPr/>
      </dsp:nvSpPr>
      <dsp:spPr>
        <a:xfrm>
          <a:off x="5646343" y="2136821"/>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Output Flexibility</a:t>
          </a:r>
        </a:p>
      </dsp:txBody>
      <dsp:txXfrm>
        <a:off x="5646343" y="2136821"/>
        <a:ext cx="2566519" cy="153991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sz="quarter" idx="1"/>
          </p:nvPr>
        </p:nvSpPr>
        <p:spPr>
          <a:xfrm>
            <a:off x="3927776" y="0"/>
            <a:ext cx="3004820" cy="461010"/>
          </a:xfrm>
          <a:prstGeom prst="rect">
            <a:avLst/>
          </a:prstGeom>
        </p:spPr>
        <p:txBody>
          <a:bodyPr vert="horz" lIns="92293" tIns="46147" rIns="92293" bIns="46147" rtlCol="0"/>
          <a:lstStyle>
            <a:lvl1pPr algn="r">
              <a:defRPr sz="1200"/>
            </a:lvl1pPr>
          </a:lstStyle>
          <a:p>
            <a:fld id="{0775BF4A-9CB1-5747-B319-707DA98CEC20}" type="datetime1">
              <a:rPr lang="en-US" smtClean="0"/>
              <a:pPr/>
              <a:t>11/5/2020</a:t>
            </a:fld>
            <a:endParaRPr lang="en-US" dirty="0"/>
          </a:p>
        </p:txBody>
      </p:sp>
      <p:sp>
        <p:nvSpPr>
          <p:cNvPr id="4" name="Footer Placeholder 3"/>
          <p:cNvSpPr>
            <a:spLocks noGrp="1"/>
          </p:cNvSpPr>
          <p:nvPr>
            <p:ph type="ftr" sz="quarter" idx="2"/>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776" y="8757590"/>
            <a:ext cx="3004820" cy="461010"/>
          </a:xfrm>
          <a:prstGeom prst="rect">
            <a:avLst/>
          </a:prstGeom>
        </p:spPr>
        <p:txBody>
          <a:bodyPr vert="horz" lIns="92293" tIns="46147" rIns="92293" bIns="46147" rtlCol="0" anchor="b"/>
          <a:lstStyle>
            <a:lvl1pPr algn="r">
              <a:defRPr sz="1200"/>
            </a:lvl1pPr>
          </a:lstStyle>
          <a:p>
            <a:fld id="{E0A22459-1A81-CA4B-89BB-FCE38A3AE18F}" type="slidenum">
              <a:rPr lang="en-US" smtClean="0"/>
              <a:pPr/>
              <a:t>‹#›</a:t>
            </a:fld>
            <a:endParaRPr lang="en-US" dirty="0"/>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idx="1"/>
          </p:nvPr>
        </p:nvSpPr>
        <p:spPr>
          <a:xfrm>
            <a:off x="3927776" y="0"/>
            <a:ext cx="3004820" cy="461010"/>
          </a:xfrm>
          <a:prstGeom prst="rect">
            <a:avLst/>
          </a:prstGeom>
        </p:spPr>
        <p:txBody>
          <a:bodyPr vert="horz" lIns="92293" tIns="46147" rIns="92293" bIns="46147" rtlCol="0"/>
          <a:lstStyle>
            <a:lvl1pPr algn="r">
              <a:defRPr sz="1200"/>
            </a:lvl1pPr>
          </a:lstStyle>
          <a:p>
            <a:fld id="{62BC7567-D5EA-874F-8815-73DC5E77631E}" type="datetime1">
              <a:rPr lang="en-US" smtClean="0"/>
              <a:pPr/>
              <a:t>11/5/2020</a:t>
            </a:fld>
            <a:endParaRPr lang="en-US" dirty="0"/>
          </a:p>
        </p:txBody>
      </p:sp>
      <p:sp>
        <p:nvSpPr>
          <p:cNvPr id="4" name="Slide Image Placeholder 3"/>
          <p:cNvSpPr>
            <a:spLocks noGrp="1" noRot="1" noChangeAspect="1"/>
          </p:cNvSpPr>
          <p:nvPr>
            <p:ph type="sldImg" idx="2"/>
          </p:nvPr>
        </p:nvSpPr>
        <p:spPr>
          <a:xfrm>
            <a:off x="1162050" y="690563"/>
            <a:ext cx="4610100" cy="3457575"/>
          </a:xfrm>
          <a:prstGeom prst="rect">
            <a:avLst/>
          </a:prstGeom>
          <a:noFill/>
          <a:ln w="12700">
            <a:solidFill>
              <a:prstClr val="black"/>
            </a:solidFill>
          </a:ln>
        </p:spPr>
        <p:txBody>
          <a:bodyPr vert="horz" lIns="92293" tIns="46147" rIns="92293" bIns="46147" rtlCol="0" anchor="ctr"/>
          <a:lstStyle/>
          <a:p>
            <a:endParaRPr lang="en-US"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3" tIns="46147" rIns="92293" bIns="4614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57590"/>
            <a:ext cx="3004820" cy="461010"/>
          </a:xfrm>
          <a:prstGeom prst="rect">
            <a:avLst/>
          </a:prstGeom>
        </p:spPr>
        <p:txBody>
          <a:bodyPr vert="horz" lIns="92293" tIns="46147" rIns="92293" bIns="46147" rtlCol="0" anchor="b"/>
          <a:lstStyle>
            <a:lvl1pPr algn="r">
              <a:defRPr sz="1200"/>
            </a:lvl1pPr>
          </a:lstStyle>
          <a:p>
            <a:fld id="{BB8DCC0E-7DBF-7C4A-B104-25FE08E3BB8F}" type="slidenum">
              <a:rPr lang="en-US" smtClean="0"/>
              <a:pPr/>
              <a:t>‹#›</a:t>
            </a:fld>
            <a:endParaRPr lang="en-US" dirty="0"/>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8727" y="4379595"/>
            <a:ext cx="6683869" cy="4149090"/>
          </a:xfrm>
        </p:spPr>
        <p:txBody>
          <a:bodyPr/>
          <a:lstStyle/>
          <a:p>
            <a:pPr marL="285750" indent="-285750">
              <a:buFont typeface="Arial" panose="020B0604020202020204" pitchFamily="34" charset="0"/>
              <a:buChar char="•"/>
            </a:pPr>
            <a:r>
              <a:rPr lang="en-US" sz="1600" dirty="0"/>
              <a:t>Hi!</a:t>
            </a:r>
          </a:p>
          <a:p>
            <a:pPr marL="285750" indent="-285750">
              <a:buFont typeface="Arial" panose="020B0604020202020204" pitchFamily="34" charset="0"/>
              <a:buChar char="•"/>
            </a:pPr>
            <a:r>
              <a:rPr lang="en-US" sz="1600" dirty="0"/>
              <a:t>I am </a:t>
            </a:r>
            <a:r>
              <a:rPr lang="en-US" sz="1600" dirty="0" err="1"/>
              <a:t>Em</a:t>
            </a:r>
            <a:r>
              <a:rPr lang="en-US" sz="1600" dirty="0"/>
              <a:t> and I should start of by first stating that I am neither an economist or social scientist. My background is actually in quantitative fisheries ecology. </a:t>
            </a:r>
          </a:p>
          <a:p>
            <a:pPr marL="285750" indent="-285750">
              <a:buFont typeface="Arial" panose="020B0604020202020204" pitchFamily="34" charset="0"/>
              <a:buChar char="•"/>
            </a:pPr>
            <a:r>
              <a:rPr lang="en-US" sz="1600" dirty="0"/>
              <a:t>I landed this position with NOAA Fisheries after I completed a John A. Knauss Marine Policy Fellowship. </a:t>
            </a:r>
          </a:p>
          <a:p>
            <a:pPr marL="285750" indent="-285750">
              <a:buFont typeface="Arial" panose="020B0604020202020204" pitchFamily="34" charset="0"/>
              <a:buChar char="•"/>
            </a:pPr>
            <a:r>
              <a:rPr lang="en-US" sz="1600" dirty="0"/>
              <a:t>Since then I’ve been using my quantitative skills to update a LOT of antiquated processes in the office to help the office contemporize our products and better serve the public. </a:t>
            </a:r>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dirty="0"/>
          </a:p>
        </p:txBody>
      </p:sp>
    </p:spTree>
    <p:extLst>
      <p:ext uri="{BB962C8B-B14F-4D97-AF65-F5344CB8AC3E}">
        <p14:creationId xmlns:p14="http://schemas.microsoft.com/office/powerpoint/2010/main" val="181818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lot has changed since then. Now each section lives in an R Project and is run by what I call a “Run” file – </a:t>
            </a:r>
          </a:p>
          <a:p>
            <a:pPr marL="171450" indent="-171450">
              <a:buFont typeface="Arial" panose="020B0604020202020204" pitchFamily="34" charset="0"/>
              <a:buChar char="•"/>
            </a:pPr>
            <a:r>
              <a:rPr lang="en-US" dirty="0"/>
              <a:t>[Click] this Run file is an r script that controls the production of each section. </a:t>
            </a:r>
          </a:p>
          <a:p>
            <a:pPr marL="171450" indent="-171450">
              <a:buFont typeface="Arial" panose="020B0604020202020204" pitchFamily="34" charset="0"/>
              <a:buChar char="•"/>
            </a:pPr>
            <a:r>
              <a:rPr lang="en-US" dirty="0"/>
              <a:t>[Click] First the Run file pulls a common functions script that is applied to all sections of the report. This common functions file is drawn from the “Common” R Project. </a:t>
            </a:r>
          </a:p>
          <a:p>
            <a:pPr marL="171450" indent="-171450">
              <a:buFont typeface="Arial" panose="020B0604020202020204" pitchFamily="34" charset="0"/>
              <a:buChar char="•"/>
            </a:pPr>
            <a:r>
              <a:rPr lang="en-US" dirty="0"/>
              <a:t>[Click] Then the script loads (or downloads) the data via the </a:t>
            </a:r>
            <a:r>
              <a:rPr lang="en-US" dirty="0" err="1"/>
              <a:t>Data.R</a:t>
            </a:r>
            <a:r>
              <a:rPr lang="en-US" dirty="0"/>
              <a:t> file and loads section-specific functions in the “</a:t>
            </a:r>
            <a:r>
              <a:rPr lang="en-US" dirty="0" err="1"/>
              <a:t>Functions.R</a:t>
            </a:r>
            <a:r>
              <a:rPr lang="en-US" dirty="0"/>
              <a:t>” script</a:t>
            </a:r>
          </a:p>
          <a:p>
            <a:pPr marL="171450" indent="-171450">
              <a:buFont typeface="Arial" panose="020B0604020202020204" pitchFamily="34" charset="0"/>
              <a:buChar char="•"/>
            </a:pPr>
            <a:r>
              <a:rPr lang="en-US" dirty="0"/>
              <a:t>[Click] Then we start writing the sections. National has some specific elements so it is run uniquely, but…</a:t>
            </a:r>
          </a:p>
          <a:p>
            <a:pPr marL="171450" indent="-171450">
              <a:buFont typeface="Arial" panose="020B0604020202020204" pitchFamily="34" charset="0"/>
              <a:buChar char="•"/>
            </a:pPr>
            <a:r>
              <a:rPr lang="en-US" dirty="0"/>
              <a:t>[Click] because the region and state subsections are so formulaic, the script simply loops through these files with the relevant data. </a:t>
            </a:r>
          </a:p>
          <a:p>
            <a:pPr marL="171450" indent="-171450">
              <a:buFont typeface="Arial" panose="020B0604020202020204" pitchFamily="34" charset="0"/>
              <a:buChar char="•"/>
            </a:pPr>
            <a:r>
              <a:rPr lang="en-US" dirty="0"/>
              <a:t>This strict and uniform process for each section will help collaborators and those after me to follow with my workflow and make it easier to understand where things could have gone wrong and with reproducing this process for years to come.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10</a:t>
            </a:fld>
            <a:endParaRPr lang="en-US"/>
          </a:p>
        </p:txBody>
      </p:sp>
    </p:spTree>
    <p:extLst>
      <p:ext uri="{BB962C8B-B14F-4D97-AF65-F5344CB8AC3E}">
        <p14:creationId xmlns:p14="http://schemas.microsoft.com/office/powerpoint/2010/main" val="20302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Previously for a typical section, </a:t>
            </a:r>
          </a:p>
          <a:p>
            <a:pPr marL="171450" indent="-171450">
              <a:buFont typeface="Arial" panose="020B0604020202020204" pitchFamily="34" charset="0"/>
              <a:buChar char="•"/>
            </a:pPr>
            <a:r>
              <a:rPr lang="en-US" dirty="0"/>
              <a:t>[Click] </a:t>
            </a:r>
            <a:r>
              <a:rPr lang="en-US" dirty="0" err="1"/>
              <a:t>Rmarkdown</a:t>
            </a:r>
            <a:r>
              <a:rPr lang="en-US" dirty="0"/>
              <a:t> files (those that existed anyway) would include most sections in one file and would be unorganized and </a:t>
            </a:r>
            <a:r>
              <a:rPr lang="en-US" dirty="0" err="1"/>
              <a:t>incompete</a:t>
            </a:r>
            <a:r>
              <a:rPr lang="en-US" dirty="0"/>
              <a:t> – missing text, figures, and tables</a:t>
            </a:r>
          </a:p>
          <a:p>
            <a:pPr marL="171450" indent="-171450">
              <a:buFont typeface="Arial" panose="020B0604020202020204" pitchFamily="34" charset="0"/>
              <a:buChar char="•"/>
            </a:pPr>
            <a:r>
              <a:rPr lang="en-US" dirty="0"/>
              <a:t>[Click] The code would duplicate code from one section to another but just change the name of the file it required</a:t>
            </a:r>
          </a:p>
          <a:p>
            <a:pPr marL="171450" indent="-171450">
              <a:buFont typeface="Arial" panose="020B0604020202020204" pitchFamily="34" charset="0"/>
              <a:buChar char="•"/>
            </a:pPr>
            <a:r>
              <a:rPr lang="en-US" dirty="0"/>
              <a:t>[Click] and hard code the year, region, and other year-to-year changing variables</a:t>
            </a:r>
          </a:p>
          <a:p>
            <a:pPr marL="171450" indent="-171450">
              <a:buFont typeface="Arial" panose="020B0604020202020204" pitchFamily="34" charset="0"/>
              <a:buChar char="•"/>
            </a:pPr>
            <a:r>
              <a:rPr lang="en-US" dirty="0"/>
              <a:t>[Click] and would not dynamically correct or incorrect units and poor grammar – </a:t>
            </a:r>
          </a:p>
          <a:p>
            <a:pPr marL="628650" lvl="1" indent="-171450">
              <a:buFont typeface="Arial" panose="020B0604020202020204" pitchFamily="34" charset="0"/>
              <a:buChar char="•"/>
            </a:pPr>
            <a:r>
              <a:rPr lang="en-US" dirty="0"/>
              <a:t>“8,000 thousand” should be “8 Million” and</a:t>
            </a:r>
          </a:p>
          <a:p>
            <a:pPr marL="628650" lvl="1" indent="-171450">
              <a:buFont typeface="Arial" panose="020B0604020202020204" pitchFamily="34" charset="0"/>
              <a:buChar char="•"/>
            </a:pPr>
            <a:r>
              <a:rPr lang="en-US" dirty="0"/>
              <a:t>“8%” should be proceeded by an “an” not an “a”</a:t>
            </a:r>
          </a:p>
        </p:txBody>
      </p:sp>
      <p:sp>
        <p:nvSpPr>
          <p:cNvPr id="4" name="Slide Number Placeholder 3"/>
          <p:cNvSpPr>
            <a:spLocks noGrp="1"/>
          </p:cNvSpPr>
          <p:nvPr>
            <p:ph type="sldNum" sz="quarter" idx="5"/>
          </p:nvPr>
        </p:nvSpPr>
        <p:spPr/>
        <p:txBody>
          <a:bodyPr/>
          <a:lstStyle/>
          <a:p>
            <a:fld id="{BB8DCC0E-7DBF-7C4A-B104-25FE08E3BB8F}" type="slidenum">
              <a:rPr lang="en-US" smtClean="0"/>
              <a:pPr/>
              <a:t>11</a:t>
            </a:fld>
            <a:endParaRPr lang="en-US"/>
          </a:p>
        </p:txBody>
      </p:sp>
    </p:spTree>
    <p:extLst>
      <p:ext uri="{BB962C8B-B14F-4D97-AF65-F5344CB8AC3E}">
        <p14:creationId xmlns:p14="http://schemas.microsoft.com/office/powerpoint/2010/main" val="377420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new code corrects for many of these issues</a:t>
            </a:r>
          </a:p>
          <a:p>
            <a:pPr marL="171450" indent="-171450">
              <a:buFont typeface="Arial" panose="020B0604020202020204" pitchFamily="34" charset="0"/>
              <a:buChar char="•"/>
            </a:pPr>
            <a:r>
              <a:rPr lang="en-US" dirty="0"/>
              <a:t>[Click] Firstly, these sections now complete ALL parts of the report – text, figures, and tables in the document</a:t>
            </a:r>
          </a:p>
          <a:p>
            <a:pPr marL="171450" indent="-171450">
              <a:buFont typeface="Arial" panose="020B0604020202020204" pitchFamily="34" charset="0"/>
              <a:buChar char="•"/>
            </a:pPr>
            <a:r>
              <a:rPr lang="en-US" dirty="0"/>
              <a:t>[Click] As show before, All regional and state table sections are run through the same R Markdown files</a:t>
            </a:r>
          </a:p>
          <a:p>
            <a:pPr marL="171450" indent="-171450">
              <a:buFont typeface="Arial" panose="020B0604020202020204" pitchFamily="34" charset="0"/>
              <a:buChar char="•"/>
            </a:pPr>
            <a:r>
              <a:rPr lang="en-US" dirty="0"/>
              <a:t>[Click] data is dynamically entered into each mark down file – year, region, and state change depending on the data that is provided when the script is run in the </a:t>
            </a:r>
            <a:r>
              <a:rPr lang="en-US" dirty="0" err="1"/>
              <a:t>Run.R</a:t>
            </a:r>
            <a:r>
              <a:rPr lang="en-US" dirty="0"/>
              <a:t> file</a:t>
            </a:r>
          </a:p>
          <a:p>
            <a:pPr marL="171450" indent="-171450">
              <a:buFont typeface="Arial" panose="020B0604020202020204" pitchFamily="34" charset="0"/>
              <a:buChar char="•"/>
            </a:pPr>
            <a:r>
              <a:rPr lang="en-US" dirty="0"/>
              <a:t>[Click] and finally, </a:t>
            </a:r>
          </a:p>
          <a:p>
            <a:pPr marL="628650" lvl="1" indent="-171450">
              <a:buFont typeface="Arial" panose="020B0604020202020204" pitchFamily="34" charset="0"/>
              <a:buChar char="•"/>
            </a:pPr>
            <a:r>
              <a:rPr lang="en-US" dirty="0"/>
              <a:t>functions like “</a:t>
            </a:r>
            <a:r>
              <a:rPr lang="en-US" dirty="0" err="1"/>
              <a:t>unitx</a:t>
            </a:r>
            <a:r>
              <a:rPr lang="en-US" dirty="0"/>
              <a:t>()” take the number and determine the appropriate unit for a value and </a:t>
            </a:r>
          </a:p>
          <a:p>
            <a:pPr marL="628650" lvl="1" indent="-171450">
              <a:buFont typeface="Arial" panose="020B0604020202020204" pitchFamily="34" charset="0"/>
              <a:buChar char="•"/>
            </a:pPr>
            <a:r>
              <a:rPr lang="en-US" dirty="0"/>
              <a:t>Functions like “</a:t>
            </a:r>
            <a:r>
              <a:rPr lang="en-US" dirty="0" err="1"/>
              <a:t>pctx</a:t>
            </a:r>
            <a:r>
              <a:rPr lang="en-US" dirty="0"/>
              <a:t>()” determine if a value has increased or decreased and if a “a” or “an” should proceed the percent number.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12</a:t>
            </a:fld>
            <a:endParaRPr lang="en-US" dirty="0"/>
          </a:p>
        </p:txBody>
      </p:sp>
    </p:spTree>
    <p:extLst>
      <p:ext uri="{BB962C8B-B14F-4D97-AF65-F5344CB8AC3E}">
        <p14:creationId xmlns:p14="http://schemas.microsoft.com/office/powerpoint/2010/main" val="427563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Section 508 is an</a:t>
            </a:r>
            <a:r>
              <a:rPr lang="en-US" dirty="0"/>
              <a:t> amendment of the US Workforce Rehabilitation Act of 1973 mandates all federal agencies make their online products (websites, PDFs, etc.) accessible to people with disabilities. Anything that comes out of NOAA is no different. </a:t>
            </a:r>
          </a:p>
          <a:p>
            <a:pPr lvl="1"/>
            <a:r>
              <a:rPr lang="en-US" dirty="0"/>
              <a:t>The functional </a:t>
            </a:r>
            <a:r>
              <a:rPr lang="en-US" dirty="0" err="1"/>
              <a:t>prupose</a:t>
            </a:r>
            <a:r>
              <a:rPr lang="en-US" dirty="0"/>
              <a:t> is for any product to be searchable by screen or text readers.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13</a:t>
            </a:fld>
            <a:endParaRPr lang="en-US" dirty="0"/>
          </a:p>
        </p:txBody>
      </p:sp>
    </p:spTree>
    <p:extLst>
      <p:ext uri="{BB962C8B-B14F-4D97-AF65-F5344CB8AC3E}">
        <p14:creationId xmlns:p14="http://schemas.microsoft.com/office/powerpoint/2010/main" val="142387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R there are a few ways we can help our designers by making parts of the report 508 compliant.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Firstly we need to make these files readable and flow-able into Adobe </a:t>
            </a:r>
            <a:r>
              <a:rPr lang="en-US" sz="1200" b="0" i="0" kern="1200" dirty="0" err="1">
                <a:solidFill>
                  <a:schemeClr val="tx1"/>
                </a:solidFill>
                <a:effectLst/>
                <a:latin typeface="+mn-lt"/>
                <a:ea typeface="+mn-ea"/>
                <a:cs typeface="+mn-cs"/>
              </a:rPr>
              <a:t>Indesign</a:t>
            </a:r>
            <a:r>
              <a:rPr lang="en-US" sz="1200" b="0" i="0" kern="1200" dirty="0">
                <a:solidFill>
                  <a:schemeClr val="tx1"/>
                </a:solidFill>
                <a:effectLst/>
                <a:latin typeface="+mn-lt"/>
                <a:ea typeface="+mn-ea"/>
                <a:cs typeface="+mn-cs"/>
              </a:rPr>
              <a:t> with the appropriate tag sections (such as H1,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dirty="0"/>
              <a:t>As of this report, we will officially share an HTML/web version of the data in the report, allowing the impaired better access to playing with this data</a:t>
            </a:r>
          </a:p>
          <a:p>
            <a:pPr marL="171450" indent="-171450">
              <a:buFont typeface="Arial" panose="020B0604020202020204" pitchFamily="34" charset="0"/>
              <a:buChar char="•"/>
            </a:pPr>
            <a:r>
              <a:rPr lang="en-US" dirty="0"/>
              <a:t>And updating and improving the colors and fonts to be more disabled-friendly</a:t>
            </a:r>
          </a:p>
        </p:txBody>
      </p:sp>
      <p:sp>
        <p:nvSpPr>
          <p:cNvPr id="4" name="Slide Number Placeholder 3"/>
          <p:cNvSpPr>
            <a:spLocks noGrp="1"/>
          </p:cNvSpPr>
          <p:nvPr>
            <p:ph type="sldNum" sz="quarter" idx="5"/>
          </p:nvPr>
        </p:nvSpPr>
        <p:spPr/>
        <p:txBody>
          <a:bodyPr/>
          <a:lstStyle/>
          <a:p>
            <a:fld id="{BB8DCC0E-7DBF-7C4A-B104-25FE08E3BB8F}" type="slidenum">
              <a:rPr lang="en-US" smtClean="0"/>
              <a:pPr/>
              <a:t>14</a:t>
            </a:fld>
            <a:endParaRPr lang="en-US" dirty="0"/>
          </a:p>
        </p:txBody>
      </p:sp>
    </p:spTree>
    <p:extLst>
      <p:ext uri="{BB962C8B-B14F-4D97-AF65-F5344CB8AC3E}">
        <p14:creationId xmlns:p14="http://schemas.microsoft.com/office/powerpoint/2010/main" val="227223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customize styles to match what you want your report to look like by adding a word style reference document into your YAML in your </a:t>
            </a:r>
            <a:r>
              <a:rPr lang="en-US" dirty="0" err="1"/>
              <a:t>Rmarkdown</a:t>
            </a:r>
            <a:r>
              <a:rPr lang="en-US" dirty="0"/>
              <a:t> file. This document is essentially a .DOCX file where you have defined what the headers should be.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15</a:t>
            </a:fld>
            <a:endParaRPr lang="en-US" dirty="0"/>
          </a:p>
        </p:txBody>
      </p:sp>
    </p:spTree>
    <p:extLst>
      <p:ext uri="{BB962C8B-B14F-4D97-AF65-F5344CB8AC3E}">
        <p14:creationId xmlns:p14="http://schemas.microsoft.com/office/powerpoint/2010/main" val="2068908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in this development process is crucial – not only am I updating so much about how this report is physically being created, but I am also changing and updating the content. To keep track of that, I created projects for each of the sections so I can annotate what changes I made to these section scripts as they come up.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16</a:t>
            </a:fld>
            <a:endParaRPr lang="en-US"/>
          </a:p>
        </p:txBody>
      </p:sp>
    </p:spTree>
    <p:extLst>
      <p:ext uri="{BB962C8B-B14F-4D97-AF65-F5344CB8AC3E}">
        <p14:creationId xmlns:p14="http://schemas.microsoft.com/office/powerpoint/2010/main" val="34783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script outputs that need to be shared with my less tech savvy </a:t>
            </a:r>
            <a:r>
              <a:rPr lang="en-US" dirty="0" err="1"/>
              <a:t>collegues</a:t>
            </a:r>
            <a:r>
              <a:rPr lang="en-US" dirty="0"/>
              <a:t>, however, I have created a uniform file saving structure. </a:t>
            </a:r>
          </a:p>
          <a:p>
            <a:pPr marL="171450" indent="-171450">
              <a:buFont typeface="Arial" panose="020B0604020202020204" pitchFamily="34" charset="0"/>
              <a:buChar char="•"/>
            </a:pPr>
            <a:r>
              <a:rPr lang="en-US" dirty="0"/>
              <a:t>Every time the script is run, it creates a dated output file with uniform subfolders for chapters, </a:t>
            </a:r>
            <a:r>
              <a:rPr lang="en-US" dirty="0" err="1"/>
              <a:t>outputtables</a:t>
            </a:r>
            <a:r>
              <a:rPr lang="en-US" dirty="0"/>
              <a:t>, metadata, </a:t>
            </a:r>
            <a:r>
              <a:rPr lang="en-US" dirty="0" err="1"/>
              <a:t>rawdata</a:t>
            </a:r>
            <a:r>
              <a:rPr lang="en-US" dirty="0"/>
              <a:t> (for the data that went into the analysis), and </a:t>
            </a:r>
            <a:r>
              <a:rPr lang="en-US" dirty="0" err="1"/>
              <a:t>rscripts</a:t>
            </a:r>
            <a:r>
              <a:rPr lang="en-US" dirty="0"/>
              <a:t> that were used to create the analysis. </a:t>
            </a:r>
          </a:p>
          <a:p>
            <a:pPr marL="171450" indent="-171450">
              <a:buFont typeface="Arial" panose="020B0604020202020204" pitchFamily="34" charset="0"/>
              <a:buChar char="•"/>
            </a:pPr>
            <a:r>
              <a:rPr lang="en-US" dirty="0"/>
              <a:t>The metadata file documents when an analysis was run, what version of R it was run on, and what version of packages were used to run the files. </a:t>
            </a:r>
          </a:p>
          <a:p>
            <a:pPr marL="171450" indent="-171450">
              <a:buFont typeface="Arial" panose="020B0604020202020204" pitchFamily="34" charset="0"/>
              <a:buChar char="•"/>
            </a:pPr>
            <a:r>
              <a:rPr lang="en-US" dirty="0"/>
              <a:t>So my </a:t>
            </a:r>
            <a:r>
              <a:rPr lang="en-US" dirty="0" err="1"/>
              <a:t>collegues</a:t>
            </a:r>
            <a:r>
              <a:rPr lang="en-US" dirty="0"/>
              <a:t> can easily review the contents of these outputs from anywhere and comment on them collaboratively, I share that entire folder to google drive. </a:t>
            </a:r>
          </a:p>
          <a:p>
            <a:pPr marL="171450" indent="-171450">
              <a:buFont typeface="Arial" panose="020B0604020202020204" pitchFamily="34" charset="0"/>
              <a:buChar char="•"/>
            </a:pPr>
            <a:r>
              <a:rPr lang="en-US" dirty="0"/>
              <a:t>File naming is key here – so my </a:t>
            </a:r>
            <a:r>
              <a:rPr lang="en-US" dirty="0" err="1"/>
              <a:t>collegues</a:t>
            </a:r>
            <a:r>
              <a:rPr lang="en-US" dirty="0"/>
              <a:t> know what to look for from section to section, files are named for the order in which they appear in the report, and </a:t>
            </a:r>
            <a:r>
              <a:rPr lang="en-US" dirty="0" err="1"/>
              <a:t>excplicitly</a:t>
            </a:r>
            <a:r>
              <a:rPr lang="en-US" dirty="0"/>
              <a:t> named for the content of the file.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17</a:t>
            </a:fld>
            <a:endParaRPr lang="en-US"/>
          </a:p>
        </p:txBody>
      </p:sp>
    </p:spTree>
    <p:extLst>
      <p:ext uri="{BB962C8B-B14F-4D97-AF65-F5344CB8AC3E}">
        <p14:creationId xmlns:p14="http://schemas.microsoft.com/office/powerpoint/2010/main" val="328259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these 4 R projects produce approximately 250 pages of content that go directly into the report. But in </a:t>
            </a:r>
            <a:r>
              <a:rPr lang="en-US" dirty="0" err="1"/>
              <a:t>realitiy</a:t>
            </a:r>
            <a:r>
              <a:rPr lang="en-US" dirty="0"/>
              <a:t>, the code does a lot more than that: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18</a:t>
            </a:fld>
            <a:endParaRPr lang="en-US"/>
          </a:p>
        </p:txBody>
      </p:sp>
    </p:spTree>
    <p:extLst>
      <p:ext uri="{BB962C8B-B14F-4D97-AF65-F5344CB8AC3E}">
        <p14:creationId xmlns:p14="http://schemas.microsoft.com/office/powerpoint/2010/main" val="155891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scripts also output content that gets used in the fact sheets and infographics (part of the report roll out), the report is used by congress to understand the contribution of fisheries to the US economy to the public, for external reports and factsheets such as the Saltwater Recreational Fisheries Snap Shots reports output by NOAA Fisheries Office of Sustainable Fisheries, and to create </a:t>
            </a:r>
            <a:r>
              <a:rPr lang="en-US" dirty="0" err="1"/>
              <a:t>javascript</a:t>
            </a:r>
            <a:r>
              <a:rPr lang="en-US" dirty="0"/>
              <a:t> files that are used directly in our online webtool.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19</a:t>
            </a:fld>
            <a:endParaRPr lang="en-US" dirty="0"/>
          </a:p>
        </p:txBody>
      </p:sp>
    </p:spTree>
    <p:extLst>
      <p:ext uri="{BB962C8B-B14F-4D97-AF65-F5344CB8AC3E}">
        <p14:creationId xmlns:p14="http://schemas.microsoft.com/office/powerpoint/2010/main" val="58169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0" indent="0">
              <a:buNone/>
            </a:pPr>
            <a:r>
              <a:rPr lang="en-US" dirty="0"/>
              <a:t>NOAA Fisheries produces the annual Fisheries Economics of the United States (FEUS) report. This is not to be confused with the Fisheries of the US report, which are *supposed* to be one year behind. </a:t>
            </a:r>
          </a:p>
          <a:p>
            <a:endParaRPr lang="en-US" dirty="0"/>
          </a:p>
          <a:p>
            <a:r>
              <a:rPr lang="en-US" dirty="0"/>
              <a:t>Where FUS discusses the catch in terms of cost and pounds, FEUS goes one step beyond that -- </a:t>
            </a:r>
          </a:p>
          <a:p>
            <a:pPr marL="0" indent="0">
              <a:buNone/>
            </a:pPr>
            <a:r>
              <a:rPr lang="en-US" dirty="0"/>
              <a:t>FEUS describes how U.S. fishing affects the economy, in terms of employment (e.g., captains, crew, processors, wholesalers, importers, </a:t>
            </a:r>
            <a:r>
              <a:rPr lang="en-US" dirty="0" err="1"/>
              <a:t>resturanters</a:t>
            </a:r>
            <a:r>
              <a:rPr lang="en-US" dirty="0"/>
              <a:t>, and grocers), sales (e.g., how much those fish are worth at each stage from harvesters to retail), and value-added impacts (e.g., how that money transfers support employee families and the services they purchase). </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a:t>
            </a:fld>
            <a:endParaRPr lang="en-US" dirty="0"/>
          </a:p>
        </p:txBody>
      </p:sp>
    </p:spTree>
    <p:extLst>
      <p:ext uri="{BB962C8B-B14F-4D97-AF65-F5344CB8AC3E}">
        <p14:creationId xmlns:p14="http://schemas.microsoft.com/office/powerpoint/2010/main" val="1504279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the job is not over - There’s A LOT waiting in the wings for future.</a:t>
            </a:r>
          </a:p>
          <a:p>
            <a:pPr marL="171450" indent="-171450">
              <a:buFont typeface="Arial" panose="020B0604020202020204" pitchFamily="34" charset="0"/>
              <a:buChar char="•"/>
            </a:pPr>
            <a:r>
              <a:rPr lang="en-US" dirty="0"/>
              <a:t>This report likely hasn’t seen much love in the last 10 years and I am working to continue contemporizing the contextual and descriptive content of this report. </a:t>
            </a:r>
          </a:p>
          <a:p>
            <a:pPr marL="171450" indent="-171450">
              <a:buFont typeface="Arial" panose="020B0604020202020204" pitchFamily="34" charset="0"/>
              <a:buChar char="•"/>
            </a:pPr>
            <a:r>
              <a:rPr lang="en-US" dirty="0"/>
              <a:t>There are analyses that can be converted from excel to R for faster and more confident runs</a:t>
            </a:r>
          </a:p>
          <a:p>
            <a:pPr marL="171450" indent="-171450">
              <a:buFont typeface="Arial" panose="020B0604020202020204" pitchFamily="34" charset="0"/>
              <a:buChar char="•"/>
            </a:pPr>
            <a:r>
              <a:rPr lang="en-US" dirty="0"/>
              <a:t>There are other analyses that our office is working on and should be included in this report to provide more context on the economic state of fisheries In the US</a:t>
            </a:r>
          </a:p>
          <a:p>
            <a:pPr marL="171450" indent="-171450">
              <a:buFont typeface="Arial" panose="020B0604020202020204" pitchFamily="34" charset="0"/>
              <a:buChar char="•"/>
            </a:pPr>
            <a:r>
              <a:rPr lang="en-US" dirty="0"/>
              <a:t>And overall, more to be done to improve the turn around time of this report so it may better coordinate with the release of other nationally important reports like the fisheries of the US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20</a:t>
            </a:fld>
            <a:endParaRPr lang="en-US"/>
          </a:p>
        </p:txBody>
      </p:sp>
    </p:spTree>
    <p:extLst>
      <p:ext uri="{BB962C8B-B14F-4D97-AF65-F5344CB8AC3E}">
        <p14:creationId xmlns:p14="http://schemas.microsoft.com/office/powerpoint/2010/main" val="3091891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2888" y="168275"/>
            <a:ext cx="3865562" cy="2900363"/>
          </a:xfrm>
        </p:spPr>
      </p:sp>
      <p:sp>
        <p:nvSpPr>
          <p:cNvPr id="3" name="Notes Placeholder 2"/>
          <p:cNvSpPr>
            <a:spLocks noGrp="1"/>
          </p:cNvSpPr>
          <p:nvPr>
            <p:ph type="body" idx="1"/>
          </p:nvPr>
        </p:nvSpPr>
        <p:spPr>
          <a:xfrm>
            <a:off x="209551" y="3232605"/>
            <a:ext cx="6618270" cy="5985996"/>
          </a:xfrm>
        </p:spPr>
        <p:txBody>
          <a:bodyPr>
            <a:noAutofit/>
          </a:bodyPr>
          <a:lstStyle/>
          <a:p>
            <a:pPr marL="171450" lvl="0" indent="-171450">
              <a:buFont typeface="Arial" panose="020B0604020202020204" pitchFamily="34" charset="0"/>
              <a:buChar char="•"/>
            </a:pPr>
            <a:r>
              <a:rPr lang="en-US" sz="1200" dirty="0">
                <a:latin typeface="+mn-lt"/>
              </a:rPr>
              <a:t>With that I’ll take any questions, comments, or insight! If you have any questions or want to learn more, feel free to contact me by email or by any of my social media handles. </a:t>
            </a:r>
          </a:p>
          <a:p>
            <a:pPr marL="171450" lvl="0" indent="-171450">
              <a:buFont typeface="Arial" panose="020B0604020202020204" pitchFamily="34" charset="0"/>
              <a:buChar char="•"/>
            </a:pPr>
            <a:r>
              <a:rPr lang="en-US" sz="1200" dirty="0">
                <a:latin typeface="+mn-lt"/>
              </a:rPr>
              <a:t>Thanks!</a:t>
            </a:r>
          </a:p>
        </p:txBody>
      </p:sp>
      <p:sp>
        <p:nvSpPr>
          <p:cNvPr id="4" name="Slide Number Placeholder 3"/>
          <p:cNvSpPr>
            <a:spLocks noGrp="1"/>
          </p:cNvSpPr>
          <p:nvPr>
            <p:ph type="sldNum" sz="quarter" idx="10"/>
          </p:nvPr>
        </p:nvSpPr>
        <p:spPr/>
        <p:txBody>
          <a:bodyPr/>
          <a:lstStyle/>
          <a:p>
            <a:fld id="{B565B084-C01C-4AD4-A409-5FE6B0CCC2B4}" type="slidenum">
              <a:rPr lang="en-US" smtClean="0">
                <a:solidFill>
                  <a:prstClr val="black"/>
                </a:solidFill>
              </a:rPr>
              <a:pPr/>
              <a:t>21</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81097" y="4379595"/>
            <a:ext cx="5759684" cy="4554383"/>
          </a:xfrm>
        </p:spPr>
        <p:txBody>
          <a:bodyPr/>
          <a:lstStyle/>
          <a:p>
            <a:pPr eaLnBrk="1" hangingPunct="1">
              <a:spcBef>
                <a:spcPct val="0"/>
              </a:spcBef>
            </a:pPr>
            <a:r>
              <a:rPr lang="en-US" b="0" dirty="0"/>
              <a:t>FEUS includes National, Coastal Regional, and Coastal State-Level Summaries. The 7 regions include …. And their collective 23 states are highlighted on the map above. </a:t>
            </a:r>
            <a:endParaRPr lang="en-US" b="0" dirty="0">
              <a:latin typeface="+mn-lt"/>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3</a:t>
            </a:fld>
            <a:endParaRPr lang="en-US" dirty="0"/>
          </a:p>
        </p:txBody>
      </p:sp>
    </p:spTree>
    <p:extLst>
      <p:ext uri="{BB962C8B-B14F-4D97-AF65-F5344CB8AC3E}">
        <p14:creationId xmlns:p14="http://schemas.microsoft.com/office/powerpoint/2010/main" val="427203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171450" lvl="0" indent="-171450">
              <a:buFont typeface="Arial" panose="020B0604020202020204" pitchFamily="34" charset="0"/>
              <a:buChar char="•"/>
            </a:pPr>
            <a:r>
              <a:rPr lang="en-US" sz="1200" dirty="0">
                <a:latin typeface="+mn-lt"/>
              </a:rPr>
              <a:t>For each area, we provide 10 years of economic performance data for the commercial, recreational, and marine economy industries. </a:t>
            </a:r>
          </a:p>
          <a:p>
            <a:pPr marL="171450" lvl="0" indent="-171450">
              <a:buFont typeface="Arial" panose="020B0604020202020204" pitchFamily="34" charset="0"/>
              <a:buChar char="•"/>
            </a:pPr>
            <a:r>
              <a:rPr lang="en-US" sz="1200" dirty="0">
                <a:latin typeface="+mn-lt"/>
              </a:rPr>
              <a:t>The Commercial section uses </a:t>
            </a:r>
            <a:r>
              <a:rPr lang="en-US" dirty="0">
                <a:solidFill>
                  <a:srgbClr val="1E5C90"/>
                </a:solidFill>
              </a:rPr>
              <a:t>landings, revenue, price, and economic impacts data.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The Recreational section effort, participation rates, expenditure information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And the Marine Economy provides context on employer and non-employer establishment, payroll, annual receipt information for fishing-related industries</a:t>
            </a:r>
          </a:p>
          <a:p>
            <a:pPr marL="171450" lvl="0" indent="-171450">
              <a:buFont typeface="Arial" panose="020B0604020202020204" pitchFamily="34" charset="0"/>
              <a:buChar cha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4</a:t>
            </a:fld>
            <a:endParaRPr lang="en-US" dirty="0"/>
          </a:p>
        </p:txBody>
      </p:sp>
    </p:spTree>
    <p:extLst>
      <p:ext uri="{BB962C8B-B14F-4D97-AF65-F5344CB8AC3E}">
        <p14:creationId xmlns:p14="http://schemas.microsoft.com/office/powerpoint/2010/main" val="398691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adds up. </a:t>
            </a:r>
          </a:p>
          <a:p>
            <a:r>
              <a:rPr lang="en-US" dirty="0"/>
              <a:t>Between 31 areas, 3 sections, and 5 or so elements (a crude over simplification) that need to be created for each section, we are talking about 511 separate key report elements that go into the report. This doesn’t even mention all of the mid-step products that need to come out of this code</a:t>
            </a:r>
          </a:p>
        </p:txBody>
      </p:sp>
      <p:sp>
        <p:nvSpPr>
          <p:cNvPr id="4" name="Slide Number Placeholder 3"/>
          <p:cNvSpPr>
            <a:spLocks noGrp="1"/>
          </p:cNvSpPr>
          <p:nvPr>
            <p:ph type="sldNum" sz="quarter" idx="5"/>
          </p:nvPr>
        </p:nvSpPr>
        <p:spPr/>
        <p:txBody>
          <a:bodyPr/>
          <a:lstStyle/>
          <a:p>
            <a:fld id="{BB8DCC0E-7DBF-7C4A-B104-25FE08E3BB8F}" type="slidenum">
              <a:rPr lang="en-US" smtClean="0"/>
              <a:pPr/>
              <a:t>5</a:t>
            </a:fld>
            <a:endParaRPr lang="en-US"/>
          </a:p>
        </p:txBody>
      </p:sp>
    </p:spTree>
    <p:extLst>
      <p:ext uri="{BB962C8B-B14F-4D97-AF65-F5344CB8AC3E}">
        <p14:creationId xmlns:p14="http://schemas.microsoft.com/office/powerpoint/2010/main" val="68343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what goes into the report is really just one step of the process. </a:t>
            </a:r>
          </a:p>
          <a:p>
            <a:pPr marL="171450" indent="-171450">
              <a:buFont typeface="Arial" panose="020B0604020202020204" pitchFamily="34" charset="0"/>
              <a:buChar char="•"/>
            </a:pPr>
            <a:r>
              <a:rPr lang="en-US" dirty="0"/>
              <a:t>As a nationally important report, there are a lot of people who get involved in different stages of the process. </a:t>
            </a:r>
          </a:p>
          <a:p>
            <a:pPr marL="171450" indent="-171450">
              <a:buFont typeface="Arial" panose="020B0604020202020204" pitchFamily="34" charset="0"/>
              <a:buChar char="•"/>
            </a:pPr>
            <a:r>
              <a:rPr lang="en-US" dirty="0"/>
              <a:t>First, subject matter experts (or SMEs for short) collect data, …</a:t>
            </a:r>
          </a:p>
          <a:p>
            <a:pPr marL="171450" indent="-171450">
              <a:buFont typeface="Arial" panose="020B0604020202020204" pitchFamily="34" charset="0"/>
              <a:buChar char="•"/>
            </a:pPr>
            <a:r>
              <a:rPr lang="en-US" dirty="0"/>
              <a:t>[click] Previously, it was the job of the person in my position to just focus on this one part of the process – preparing the report from all of the provided (or not provided) parts. </a:t>
            </a:r>
          </a:p>
          <a:p>
            <a:pPr marL="171450" indent="-171450">
              <a:buFont typeface="Arial" panose="020B0604020202020204" pitchFamily="34" charset="0"/>
              <a:buChar char="•"/>
            </a:pPr>
            <a:r>
              <a:rPr lang="en-US" dirty="0"/>
              <a:t>[click]However, updating the report as I am going to show you in the next few slides, it is actually possible for that one report editor to control or majorly contribute to these parts.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6</a:t>
            </a:fld>
            <a:endParaRPr lang="en-US" dirty="0"/>
          </a:p>
        </p:txBody>
      </p:sp>
    </p:spTree>
    <p:extLst>
      <p:ext uri="{BB962C8B-B14F-4D97-AF65-F5344CB8AC3E}">
        <p14:creationId xmlns:p14="http://schemas.microsoft.com/office/powerpoint/2010/main" val="377062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really improve the report creation process for the long term and in terms of reproducibility, I had my work cut out for me. If I had to name the main culprits we had to focus on, I would call out: ….</a:t>
            </a:r>
          </a:p>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7</a:t>
            </a:fld>
            <a:endParaRPr lang="en-US" dirty="0"/>
          </a:p>
        </p:txBody>
      </p:sp>
    </p:spTree>
    <p:extLst>
      <p:ext uri="{BB962C8B-B14F-4D97-AF65-F5344CB8AC3E}">
        <p14:creationId xmlns:p14="http://schemas.microsoft.com/office/powerpoint/2010/main" val="309157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offender would absolutely be access to the raw data. Previously the report editor would have the data managers in the office and across the regions put together the data that we needed for the report. No </a:t>
            </a:r>
            <a:r>
              <a:rPr lang="en-US" dirty="0" err="1"/>
              <a:t>quams</a:t>
            </a:r>
            <a:r>
              <a:rPr lang="en-US" dirty="0"/>
              <a:t> with my </a:t>
            </a:r>
            <a:r>
              <a:rPr lang="en-US" dirty="0" err="1"/>
              <a:t>predessor</a:t>
            </a:r>
            <a:r>
              <a:rPr lang="en-US" dirty="0"/>
              <a:t>, as they were not a data person, but it contributed to massive delays in even starting the report.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While it took a while to convince people to hand over data access to me (delegating tasks away from contributors can be a sore point in any situation) I now have direct access to many of the national and regional datasets that go into the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8</a:t>
            </a:fld>
            <a:endParaRPr lang="en-US" dirty="0"/>
          </a:p>
        </p:txBody>
      </p:sp>
    </p:spTree>
    <p:extLst>
      <p:ext uri="{BB962C8B-B14F-4D97-AF65-F5344CB8AC3E}">
        <p14:creationId xmlns:p14="http://schemas.microsoft.com/office/powerpoint/2010/main" val="3838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 first started, there were some r scripts and markdown files that had already created for each section. </a:t>
            </a:r>
          </a:p>
          <a:p>
            <a:pPr marL="171450" indent="-171450">
              <a:buFont typeface="Arial" panose="020B0604020202020204" pitchFamily="34" charset="0"/>
              <a:buChar char="•"/>
            </a:pPr>
            <a:r>
              <a:rPr lang="en-US" dirty="0"/>
              <a:t>Several years before my time, someone had tried to completely automate the report, but (possibly) to limited avail.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Unfortunately, many of those files were missing or simply never created. The files were poorly named, had shared tasks, and often extremely incomplete or occasionally incorrect. I know my processor had to do a lot of line-by-line editing – the scripts were helpful but often untrustworthy.  </a:t>
            </a:r>
          </a:p>
        </p:txBody>
      </p:sp>
      <p:sp>
        <p:nvSpPr>
          <p:cNvPr id="4" name="Slide Number Placeholder 3"/>
          <p:cNvSpPr>
            <a:spLocks noGrp="1"/>
          </p:cNvSpPr>
          <p:nvPr>
            <p:ph type="sldNum" sz="quarter" idx="5"/>
          </p:nvPr>
        </p:nvSpPr>
        <p:spPr/>
        <p:txBody>
          <a:bodyPr/>
          <a:lstStyle/>
          <a:p>
            <a:fld id="{BB8DCC0E-7DBF-7C4A-B104-25FE08E3BB8F}" type="slidenum">
              <a:rPr lang="en-US" smtClean="0"/>
              <a:pPr/>
              <a:t>9</a:t>
            </a:fld>
            <a:endParaRPr lang="en-US"/>
          </a:p>
        </p:txBody>
      </p:sp>
    </p:spTree>
    <p:extLst>
      <p:ext uri="{BB962C8B-B14F-4D97-AF65-F5344CB8AC3E}">
        <p14:creationId xmlns:p14="http://schemas.microsoft.com/office/powerpoint/2010/main" val="113878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1559518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914400"/>
            <a:fld id="{C1CD0458-9BB4-4F96-A2EA-D3E9AB40AA4B}" type="datetimeFigureOut">
              <a:rPr lang="en-US" smtClean="0">
                <a:solidFill>
                  <a:prstClr val="black"/>
                </a:solidFill>
              </a:rPr>
              <a:pPr defTabSz="914400"/>
              <a:t>11/5/2020</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77750F1-FD6A-43C0-BFA2-3DBACC0F8155}" type="slidenum">
              <a:rPr lang="en-US" smtClean="0"/>
              <a:pPr/>
              <a:t>‹#›</a:t>
            </a:fld>
            <a:endParaRPr lang="en-US" dirty="0"/>
          </a:p>
        </p:txBody>
      </p:sp>
    </p:spTree>
    <p:extLst>
      <p:ext uri="{BB962C8B-B14F-4D97-AF65-F5344CB8AC3E}">
        <p14:creationId xmlns:p14="http://schemas.microsoft.com/office/powerpoint/2010/main" val="244068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a:t>July 19, 2012</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userDrawn="1"/>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NOAA-Fisheries-horizont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a:t>Click to edit Master text styles</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pPr defTabSz="914400"/>
            <a:r>
              <a:rPr lang="en-US" dirty="0"/>
              <a:t>U.S. Department of Commerce | National Oceanic and Atmospheric Administration | NOAA Fisheries | Page </a:t>
            </a:r>
            <a:fld id="{632D3AEB-7CBE-3049-91AC-335C6B4F5BF6}" type="slidenum">
              <a:rPr lang="en-US" smtClean="0"/>
              <a:pPr defTabSz="914400"/>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pic>
        <p:nvPicPr>
          <p:cNvPr id="8" name="Picture 7" descr="NOAA-Fisheries-horizont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extLst>
      <p:ext uri="{BB962C8B-B14F-4D97-AF65-F5344CB8AC3E}">
        <p14:creationId xmlns:p14="http://schemas.microsoft.com/office/powerpoint/2010/main" val="653785248"/>
      </p:ext>
    </p:extLst>
  </p:cSld>
  <p:clrMap bg1="lt1" tx1="dk1" bg2="lt2" tx2="dk2" accent1="accent1" accent2="accent2" accent3="accent3" accent4="accent4" accent5="accent5" accent6="accent6" hlink="hlink" folHlink="folHlink"/>
  <p:sldLayoutIdLst>
    <p:sldLayoutId id="2147483687" r:id="rId1"/>
    <p:sldLayoutId id="2147483688"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8.png"/><Relationship Id="rId7" Type="http://schemas.openxmlformats.org/officeDocument/2006/relationships/image" Target="../media/image78.png"/><Relationship Id="rId12"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1.svg"/><Relationship Id="rId11" Type="http://schemas.microsoft.com/office/2007/relationships/hdphoto" Target="../media/hdphoto3.wdp"/><Relationship Id="rId5" Type="http://schemas.openxmlformats.org/officeDocument/2006/relationships/image" Target="../media/image90.png"/><Relationship Id="rId10" Type="http://schemas.openxmlformats.org/officeDocument/2006/relationships/image" Target="../media/image92.png"/><Relationship Id="rId4" Type="http://schemas.openxmlformats.org/officeDocument/2006/relationships/image" Target="../media/image89.svg"/><Relationship Id="rId9" Type="http://schemas.openxmlformats.org/officeDocument/2006/relationships/image" Target="../media/image83.svg"/></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89.svg"/></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89.svg"/></Relationships>
</file>

<file path=ppt/slides/_rels/slide1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hyperlink" Target="https://libguides.library.noaa.gov/Section508/Home" TargetMode="External"/><Relationship Id="rId18" Type="http://schemas.openxmlformats.org/officeDocument/2006/relationships/image" Target="../media/image102.png"/><Relationship Id="rId3" Type="http://schemas.openxmlformats.org/officeDocument/2006/relationships/image" Target="../media/image93.png"/><Relationship Id="rId21" Type="http://schemas.openxmlformats.org/officeDocument/2006/relationships/image" Target="../media/image105.svg"/><Relationship Id="rId7" Type="http://schemas.microsoft.com/office/2007/relationships/hdphoto" Target="../media/hdphoto3.wdp"/><Relationship Id="rId12" Type="http://schemas.openxmlformats.org/officeDocument/2006/relationships/image" Target="../media/image99.png"/><Relationship Id="rId17" Type="http://schemas.openxmlformats.org/officeDocument/2006/relationships/image" Target="../media/image43.svg"/><Relationship Id="rId25" Type="http://schemas.openxmlformats.org/officeDocument/2006/relationships/image" Target="../media/image108.png"/><Relationship Id="rId2" Type="http://schemas.openxmlformats.org/officeDocument/2006/relationships/notesSlide" Target="../notesSlides/notesSlide13.xml"/><Relationship Id="rId16" Type="http://schemas.openxmlformats.org/officeDocument/2006/relationships/image" Target="../media/image42.pn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8.svg"/><Relationship Id="rId24" Type="http://schemas.openxmlformats.org/officeDocument/2006/relationships/image" Target="../media/image68.png"/><Relationship Id="rId5" Type="http://schemas.openxmlformats.org/officeDocument/2006/relationships/image" Target="../media/image94.png"/><Relationship Id="rId15" Type="http://schemas.openxmlformats.org/officeDocument/2006/relationships/image" Target="../media/image101.svg"/><Relationship Id="rId23" Type="http://schemas.openxmlformats.org/officeDocument/2006/relationships/image" Target="../media/image107.svg"/><Relationship Id="rId10" Type="http://schemas.openxmlformats.org/officeDocument/2006/relationships/image" Target="../media/image97.png"/><Relationship Id="rId19" Type="http://schemas.openxmlformats.org/officeDocument/2006/relationships/image" Target="../media/image103.svg"/><Relationship Id="rId4" Type="http://schemas.microsoft.com/office/2007/relationships/hdphoto" Target="../media/hdphoto4.wdp"/><Relationship Id="rId9" Type="http://schemas.openxmlformats.org/officeDocument/2006/relationships/image" Target="../media/image96.png"/><Relationship Id="rId14" Type="http://schemas.openxmlformats.org/officeDocument/2006/relationships/image" Target="../media/image100.png"/><Relationship Id="rId22" Type="http://schemas.openxmlformats.org/officeDocument/2006/relationships/image" Target="../media/image106.png"/></Relationships>
</file>

<file path=ppt/slides/_rels/slide1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4.png"/><Relationship Id="rId7"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8.png"/><Relationship Id="rId5" Type="http://schemas.microsoft.com/office/2007/relationships/hdphoto" Target="../media/hdphoto3.wdp"/><Relationship Id="rId10" Type="http://schemas.openxmlformats.org/officeDocument/2006/relationships/image" Target="../media/image98.svg"/><Relationship Id="rId4" Type="http://schemas.openxmlformats.org/officeDocument/2006/relationships/image" Target="../media/image92.png"/><Relationship Id="rId9" Type="http://schemas.openxmlformats.org/officeDocument/2006/relationships/image" Target="../media/image97.pn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8.png"/><Relationship Id="rId5" Type="http://schemas.microsoft.com/office/2007/relationships/hdphoto" Target="../media/hdphoto3.wdp"/><Relationship Id="rId10"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98.sv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7.png"/><Relationship Id="rId3" Type="http://schemas.openxmlformats.org/officeDocument/2006/relationships/image" Target="../media/image111.png"/><Relationship Id="rId7" Type="http://schemas.openxmlformats.org/officeDocument/2006/relationships/image" Target="../media/image92.png"/><Relationship Id="rId12" Type="http://schemas.openxmlformats.org/officeDocument/2006/relationships/image" Target="../media/image89.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88.png"/><Relationship Id="rId5" Type="http://schemas.openxmlformats.org/officeDocument/2006/relationships/image" Target="../media/image18.png"/><Relationship Id="rId15" Type="http://schemas.openxmlformats.org/officeDocument/2006/relationships/image" Target="../media/image113.svg"/><Relationship Id="rId10" Type="http://schemas.openxmlformats.org/officeDocument/2006/relationships/image" Target="../media/image91.svg"/><Relationship Id="rId4" Type="http://schemas.openxmlformats.org/officeDocument/2006/relationships/image" Target="../media/image17.png"/><Relationship Id="rId9" Type="http://schemas.openxmlformats.org/officeDocument/2006/relationships/image" Target="../media/image90.png"/><Relationship Id="rId14" Type="http://schemas.openxmlformats.org/officeDocument/2006/relationships/image" Target="../media/image112.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16.png"/><Relationship Id="rId3" Type="http://schemas.openxmlformats.org/officeDocument/2006/relationships/image" Target="../media/image114.png"/><Relationship Id="rId7" Type="http://schemas.openxmlformats.org/officeDocument/2006/relationships/image" Target="../media/image98.svg"/><Relationship Id="rId12" Type="http://schemas.openxmlformats.org/officeDocument/2006/relationships/image" Target="../media/image65.svg"/><Relationship Id="rId2" Type="http://schemas.openxmlformats.org/officeDocument/2006/relationships/notesSlide" Target="../notesSlides/notesSlide17.xml"/><Relationship Id="rId16"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64.png"/><Relationship Id="rId5" Type="http://schemas.openxmlformats.org/officeDocument/2006/relationships/image" Target="../media/image115.png"/><Relationship Id="rId15" Type="http://schemas.openxmlformats.org/officeDocument/2006/relationships/image" Target="../media/image118.svg"/><Relationship Id="rId10" Type="http://schemas.openxmlformats.org/officeDocument/2006/relationships/image" Target="../media/image113.svg"/><Relationship Id="rId4" Type="http://schemas.openxmlformats.org/officeDocument/2006/relationships/image" Target="../media/image66.png"/><Relationship Id="rId9" Type="http://schemas.openxmlformats.org/officeDocument/2006/relationships/image" Target="../media/image112.png"/><Relationship Id="rId14" Type="http://schemas.openxmlformats.org/officeDocument/2006/relationships/image" Target="../media/image117.png"/></Relationships>
</file>

<file path=ppt/slides/_rels/slide1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9.png"/><Relationship Id="rId18" Type="http://schemas.openxmlformats.org/officeDocument/2006/relationships/image" Target="../media/image67.png"/><Relationship Id="rId3" Type="http://schemas.openxmlformats.org/officeDocument/2006/relationships/image" Target="../media/image20.png"/><Relationship Id="rId7" Type="http://schemas.openxmlformats.org/officeDocument/2006/relationships/image" Target="../media/image123.png"/><Relationship Id="rId12" Type="http://schemas.openxmlformats.org/officeDocument/2006/relationships/image" Target="../media/image18.png"/><Relationship Id="rId17" Type="http://schemas.openxmlformats.org/officeDocument/2006/relationships/image" Target="../media/image91.svg"/><Relationship Id="rId2" Type="http://schemas.openxmlformats.org/officeDocument/2006/relationships/notesSlide" Target="../notesSlides/notesSlide18.xml"/><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21.png"/><Relationship Id="rId15" Type="http://schemas.microsoft.com/office/2007/relationships/hdphoto" Target="../media/hdphoto3.wdp"/><Relationship Id="rId10" Type="http://schemas.openxmlformats.org/officeDocument/2006/relationships/image" Target="../media/image89.svg"/><Relationship Id="rId4" Type="http://schemas.openxmlformats.org/officeDocument/2006/relationships/image" Target="../media/image120.png"/><Relationship Id="rId9" Type="http://schemas.openxmlformats.org/officeDocument/2006/relationships/image" Target="../media/image88.png"/><Relationship Id="rId14" Type="http://schemas.openxmlformats.org/officeDocument/2006/relationships/image" Target="../media/image92.png"/></Relationships>
</file>

<file path=ppt/slides/_rels/slide19.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2.svg"/><Relationship Id="rId18" Type="http://schemas.openxmlformats.org/officeDocument/2006/relationships/image" Target="../media/image137.png"/><Relationship Id="rId26" Type="http://schemas.openxmlformats.org/officeDocument/2006/relationships/image" Target="../media/image143.png"/><Relationship Id="rId39" Type="http://schemas.openxmlformats.org/officeDocument/2006/relationships/image" Target="../media/image156.svg"/><Relationship Id="rId3" Type="http://schemas.openxmlformats.org/officeDocument/2006/relationships/image" Target="../media/image125.png"/><Relationship Id="rId21" Type="http://schemas.openxmlformats.org/officeDocument/2006/relationships/image" Target="../media/image140.svg"/><Relationship Id="rId34" Type="http://schemas.openxmlformats.org/officeDocument/2006/relationships/image" Target="../media/image151.png"/><Relationship Id="rId42" Type="http://schemas.openxmlformats.org/officeDocument/2006/relationships/image" Target="../media/image67.png"/><Relationship Id="rId7" Type="http://schemas.openxmlformats.org/officeDocument/2006/relationships/image" Target="../media/image128.png"/><Relationship Id="rId12" Type="http://schemas.openxmlformats.org/officeDocument/2006/relationships/image" Target="../media/image131.png"/><Relationship Id="rId17" Type="http://schemas.openxmlformats.org/officeDocument/2006/relationships/image" Target="../media/image136.svg"/><Relationship Id="rId25" Type="http://schemas.openxmlformats.org/officeDocument/2006/relationships/image" Target="../media/image29.svg"/><Relationship Id="rId33" Type="http://schemas.openxmlformats.org/officeDocument/2006/relationships/image" Target="../media/image150.svg"/><Relationship Id="rId38" Type="http://schemas.openxmlformats.org/officeDocument/2006/relationships/image" Target="../media/image155.png"/><Relationship Id="rId2" Type="http://schemas.openxmlformats.org/officeDocument/2006/relationships/notesSlide" Target="../notesSlides/notesSlide19.xml"/><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image" Target="../media/image146.svg"/><Relationship Id="rId41" Type="http://schemas.openxmlformats.org/officeDocument/2006/relationships/image" Target="../media/image158.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91.svg"/><Relationship Id="rId24" Type="http://schemas.openxmlformats.org/officeDocument/2006/relationships/image" Target="../media/image28.png"/><Relationship Id="rId32" Type="http://schemas.openxmlformats.org/officeDocument/2006/relationships/image" Target="../media/image149.png"/><Relationship Id="rId37" Type="http://schemas.openxmlformats.org/officeDocument/2006/relationships/image" Target="../media/image154.svg"/><Relationship Id="rId40" Type="http://schemas.openxmlformats.org/officeDocument/2006/relationships/image" Target="../media/image157.png"/><Relationship Id="rId5" Type="http://schemas.openxmlformats.org/officeDocument/2006/relationships/image" Target="../media/image127.svg"/><Relationship Id="rId15" Type="http://schemas.openxmlformats.org/officeDocument/2006/relationships/image" Target="../media/image134.svg"/><Relationship Id="rId23" Type="http://schemas.openxmlformats.org/officeDocument/2006/relationships/image" Target="../media/image142.svg"/><Relationship Id="rId28" Type="http://schemas.openxmlformats.org/officeDocument/2006/relationships/image" Target="../media/image145.png"/><Relationship Id="rId36" Type="http://schemas.openxmlformats.org/officeDocument/2006/relationships/image" Target="../media/image153.png"/><Relationship Id="rId10" Type="http://schemas.openxmlformats.org/officeDocument/2006/relationships/image" Target="../media/image90.png"/><Relationship Id="rId19" Type="http://schemas.openxmlformats.org/officeDocument/2006/relationships/image" Target="../media/image138.svg"/><Relationship Id="rId31" Type="http://schemas.openxmlformats.org/officeDocument/2006/relationships/image" Target="../media/image148.svg"/><Relationship Id="rId4" Type="http://schemas.openxmlformats.org/officeDocument/2006/relationships/image" Target="../media/image126.png"/><Relationship Id="rId9" Type="http://schemas.openxmlformats.org/officeDocument/2006/relationships/image" Target="../media/image130.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4.svg"/><Relationship Id="rId30" Type="http://schemas.openxmlformats.org/officeDocument/2006/relationships/image" Target="../media/image147.png"/><Relationship Id="rId35" Type="http://schemas.openxmlformats.org/officeDocument/2006/relationships/image" Target="../media/image152.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60.png"/></Relationships>
</file>

<file path=ppt/slides/_rels/slide21.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163.png"/><Relationship Id="rId4" Type="http://schemas.openxmlformats.org/officeDocument/2006/relationships/image" Target="../media/image1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svg"/><Relationship Id="rId3" Type="http://schemas.openxmlformats.org/officeDocument/2006/relationships/image" Target="../media/image20.png"/><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200.png"/><Relationship Id="rId9" Type="http://schemas.openxmlformats.org/officeDocument/2006/relationships/image" Target="../media/image19.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8.png"/><Relationship Id="rId7" Type="http://schemas.openxmlformats.org/officeDocument/2006/relationships/diagramData" Target="../diagrams/data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1.svg"/><Relationship Id="rId11" Type="http://schemas.microsoft.com/office/2007/relationships/diagramDrawing" Target="../diagrams/drawing1.xml"/><Relationship Id="rId5" Type="http://schemas.openxmlformats.org/officeDocument/2006/relationships/image" Target="../media/image30.png"/><Relationship Id="rId10" Type="http://schemas.openxmlformats.org/officeDocument/2006/relationships/diagramColors" Target="../diagrams/colors1.xml"/><Relationship Id="rId4" Type="http://schemas.openxmlformats.org/officeDocument/2006/relationships/image" Target="../media/image29.sv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microsoft.com/office/2007/relationships/diagramDrawing" Target="../diagrams/drawing2.xml"/><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59.svg"/><Relationship Id="rId3" Type="http://schemas.openxmlformats.org/officeDocument/2006/relationships/image" Target="../media/image32.png"/><Relationship Id="rId21" Type="http://schemas.openxmlformats.org/officeDocument/2006/relationships/image" Target="../media/image45.svg"/><Relationship Id="rId34" Type="http://schemas.openxmlformats.org/officeDocument/2006/relationships/image" Target="../media/image56.png"/><Relationship Id="rId42" Type="http://schemas.openxmlformats.org/officeDocument/2006/relationships/image" Target="../media/image62.png"/><Relationship Id="rId47" Type="http://schemas.openxmlformats.org/officeDocument/2006/relationships/image" Target="../media/image67.png"/><Relationship Id="rId7" Type="http://schemas.openxmlformats.org/officeDocument/2006/relationships/image" Target="../media/image36.png"/><Relationship Id="rId12" Type="http://schemas.openxmlformats.org/officeDocument/2006/relationships/diagramColors" Target="../diagrams/colors2.xml"/><Relationship Id="rId17" Type="http://schemas.openxmlformats.org/officeDocument/2006/relationships/image" Target="../media/image41.svg"/><Relationship Id="rId25" Type="http://schemas.openxmlformats.org/officeDocument/2006/relationships/image" Target="../media/image49.svg"/><Relationship Id="rId33" Type="http://schemas.openxmlformats.org/officeDocument/2006/relationships/image" Target="../media/image29.svg"/><Relationship Id="rId38" Type="http://schemas.openxmlformats.org/officeDocument/2006/relationships/image" Target="../media/image58.png"/><Relationship Id="rId46" Type="http://schemas.openxmlformats.org/officeDocument/2006/relationships/image" Target="../media/image66.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svg"/><Relationship Id="rId41"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35.svg"/><Relationship Id="rId11" Type="http://schemas.openxmlformats.org/officeDocument/2006/relationships/diagramQuickStyle" Target="../diagrams/quickStyle2.xml"/><Relationship Id="rId24" Type="http://schemas.openxmlformats.org/officeDocument/2006/relationships/image" Target="../media/image48.png"/><Relationship Id="rId32" Type="http://schemas.openxmlformats.org/officeDocument/2006/relationships/image" Target="../media/image28.png"/><Relationship Id="rId37" Type="http://schemas.openxmlformats.org/officeDocument/2006/relationships/image" Target="../media/image31.svg"/><Relationship Id="rId40" Type="http://schemas.openxmlformats.org/officeDocument/2006/relationships/image" Target="../media/image60.png"/><Relationship Id="rId45" Type="http://schemas.openxmlformats.org/officeDocument/2006/relationships/image" Target="../media/image65.svg"/><Relationship Id="rId5" Type="http://schemas.openxmlformats.org/officeDocument/2006/relationships/image" Target="../media/image34.pn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36" Type="http://schemas.openxmlformats.org/officeDocument/2006/relationships/image" Target="../media/image30.png"/><Relationship Id="rId10" Type="http://schemas.openxmlformats.org/officeDocument/2006/relationships/diagramLayout" Target="../diagrams/layout2.xml"/><Relationship Id="rId19" Type="http://schemas.openxmlformats.org/officeDocument/2006/relationships/image" Target="../media/image43.svg"/><Relationship Id="rId31" Type="http://schemas.openxmlformats.org/officeDocument/2006/relationships/image" Target="../media/image55.svg"/><Relationship Id="rId44" Type="http://schemas.openxmlformats.org/officeDocument/2006/relationships/image" Target="../media/image64.png"/><Relationship Id="rId4" Type="http://schemas.openxmlformats.org/officeDocument/2006/relationships/image" Target="../media/image33.svg"/><Relationship Id="rId9" Type="http://schemas.openxmlformats.org/officeDocument/2006/relationships/diagramData" Target="../diagrams/data2.xml"/><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 Id="rId30" Type="http://schemas.openxmlformats.org/officeDocument/2006/relationships/image" Target="../media/image54.png"/><Relationship Id="rId35" Type="http://schemas.openxmlformats.org/officeDocument/2006/relationships/image" Target="../media/image57.svg"/><Relationship Id="rId43" Type="http://schemas.openxmlformats.org/officeDocument/2006/relationships/image" Target="../media/image63.svg"/><Relationship Id="rId48"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67.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svg"/><Relationship Id="rId2" Type="http://schemas.openxmlformats.org/officeDocument/2006/relationships/notesSlide" Target="../notesSlides/notesSlide8.xml"/><Relationship Id="rId16" Type="http://schemas.openxmlformats.org/officeDocument/2006/relationships/image" Target="../media/image82.svg"/><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jpeg"/><Relationship Id="rId19" Type="http://schemas.openxmlformats.org/officeDocument/2006/relationships/image" Target="../media/image84.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85.png"/><Relationship Id="rId7" Type="http://schemas.openxmlformats.org/officeDocument/2006/relationships/image" Target="../media/image89.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svg"/><Relationship Id="rId10" Type="http://schemas.openxmlformats.org/officeDocument/2006/relationships/image" Target="../media/image91.svg"/><Relationship Id="rId4" Type="http://schemas.openxmlformats.org/officeDocument/2006/relationships/image" Target="../media/image86.svg"/><Relationship Id="rId9"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p:cNvSpPr txBox="1">
            <a:spLocks/>
          </p:cNvSpPr>
          <p:nvPr/>
        </p:nvSpPr>
        <p:spPr>
          <a:xfrm>
            <a:off x="2449286" y="499872"/>
            <a:ext cx="6427635" cy="1349306"/>
          </a:xfrm>
          <a:prstGeom prst="rect">
            <a:avLst/>
          </a:prstGeom>
        </p:spPr>
        <p:txBody>
          <a:bodyPr vert="horz" lIns="91440" tIns="45720" rIns="91440" bIns="45720" rtlCol="0" anchor="t" anchorCtr="0">
            <a:noAutofit/>
          </a:bodyPr>
          <a:lstStyle/>
          <a:p>
            <a:pPr lvl="0" algn="r">
              <a:lnSpc>
                <a:spcPct val="80000"/>
              </a:lnSpc>
              <a:spcBef>
                <a:spcPct val="0"/>
              </a:spcBef>
              <a:defRPr/>
            </a:pPr>
            <a:r>
              <a:rPr lang="en-US" sz="4200" spc="-150" dirty="0">
                <a:solidFill>
                  <a:srgbClr val="FFFFFF"/>
                </a:solidFill>
                <a:latin typeface="Arial" panose="020B0604020202020204" pitchFamily="34" charset="0"/>
                <a:ea typeface="+mj-ea"/>
                <a:cs typeface="Arial" panose="020B0604020202020204" pitchFamily="34" charset="0"/>
              </a:rPr>
              <a:t>Reproducible National-level Reports: Using </a:t>
            </a:r>
            <a:r>
              <a:rPr lang="en-US" sz="4200" spc="-150" dirty="0" err="1">
                <a:solidFill>
                  <a:srgbClr val="FFFFFF"/>
                </a:solidFill>
                <a:latin typeface="Arial" panose="020B0604020202020204" pitchFamily="34" charset="0"/>
                <a:ea typeface="+mj-ea"/>
                <a:cs typeface="Arial" panose="020B0604020202020204" pitchFamily="34" charset="0"/>
              </a:rPr>
              <a:t>RMarkdown</a:t>
            </a:r>
            <a:r>
              <a:rPr lang="en-US" sz="4200" spc="-150" dirty="0">
                <a:solidFill>
                  <a:srgbClr val="FFFFFF"/>
                </a:solidFill>
                <a:latin typeface="Arial" panose="020B0604020202020204" pitchFamily="34" charset="0"/>
                <a:ea typeface="+mj-ea"/>
                <a:cs typeface="Arial" panose="020B0604020202020204" pitchFamily="34" charset="0"/>
              </a:rPr>
              <a:t> to Recode the Fisheries Economics of the </a:t>
            </a:r>
            <a:br>
              <a:rPr lang="en-US" sz="4200" spc="-150" dirty="0">
                <a:solidFill>
                  <a:srgbClr val="FFFFFF"/>
                </a:solidFill>
                <a:latin typeface="Arial" panose="020B0604020202020204" pitchFamily="34" charset="0"/>
                <a:ea typeface="+mj-ea"/>
                <a:cs typeface="Arial" panose="020B0604020202020204" pitchFamily="34" charset="0"/>
              </a:rPr>
            </a:br>
            <a:r>
              <a:rPr lang="en-US" sz="4200" spc="-150" dirty="0">
                <a:solidFill>
                  <a:srgbClr val="FFFFFF"/>
                </a:solidFill>
                <a:latin typeface="Arial" panose="020B0604020202020204" pitchFamily="34" charset="0"/>
                <a:ea typeface="+mj-ea"/>
                <a:cs typeface="Arial" panose="020B0604020202020204" pitchFamily="34" charset="0"/>
              </a:rPr>
              <a:t>United States Report</a:t>
            </a:r>
          </a:p>
          <a:p>
            <a:pPr lvl="0" algn="r">
              <a:lnSpc>
                <a:spcPct val="80000"/>
              </a:lnSpc>
              <a:spcBef>
                <a:spcPct val="0"/>
              </a:spcBef>
              <a:defRPr/>
            </a:pPr>
            <a:endParaRPr kumimoji="0" lang="en-US" sz="4200" i="0" u="none" strike="noStrike" kern="1200" cap="none" spc="-150" normalizeH="0" baseline="0" noProof="0" dirty="0">
              <a:ln>
                <a:noFill/>
              </a:ln>
              <a:solidFill>
                <a:srgbClr val="FFFFFF"/>
              </a:solidFill>
              <a:effectLst/>
              <a:uLnTx/>
              <a:uFillTx/>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Emily Markowitz</a:t>
            </a:r>
            <a:r>
              <a:rPr lang="en-US" baseline="30000" dirty="0">
                <a:solidFill>
                  <a:srgbClr val="FFFFFF"/>
                </a:solidFill>
                <a:latin typeface="+mj-lt"/>
                <a:ea typeface="+mj-ea"/>
                <a:cs typeface="Arial Narrow Bold"/>
              </a:rPr>
              <a:t>1</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baseline="30000" dirty="0">
                <a:solidFill>
                  <a:srgbClr val="FFFFFF"/>
                </a:solidFill>
                <a:latin typeface="+mj-lt"/>
                <a:ea typeface="+mj-ea"/>
                <a:cs typeface="Arial Narrow Bold"/>
              </a:rPr>
              <a:t>1</a:t>
            </a:r>
            <a:r>
              <a:rPr lang="en-US" dirty="0">
                <a:solidFill>
                  <a:srgbClr val="FFFFFF"/>
                </a:solidFill>
                <a:latin typeface="+mj-lt"/>
                <a:ea typeface="+mj-ea"/>
                <a:cs typeface="Arial Narrow Bold"/>
              </a:rPr>
              <a:t>Contractor, ECS Federal in support of </a:t>
            </a:r>
          </a:p>
          <a:p>
            <a:pPr lvl="0" algn="r">
              <a:lnSpc>
                <a:spcPct val="80000"/>
              </a:lnSpc>
              <a:spcBef>
                <a:spcPct val="0"/>
              </a:spcBef>
              <a:defRPr/>
            </a:pPr>
            <a:r>
              <a:rPr lang="en-US" dirty="0">
                <a:solidFill>
                  <a:srgbClr val="FFFFFF"/>
                </a:solidFill>
                <a:latin typeface="+mj-lt"/>
                <a:ea typeface="+mj-ea"/>
                <a:cs typeface="Arial Narrow Bold"/>
              </a:rPr>
              <a:t>NOAA Fisheries Office of Science and Technology </a:t>
            </a:r>
          </a:p>
          <a:p>
            <a:pPr lvl="0" algn="r">
              <a:lnSpc>
                <a:spcPct val="80000"/>
              </a:lnSpc>
              <a:spcBef>
                <a:spcPct val="0"/>
              </a:spcBef>
              <a:defRPr/>
            </a:pPr>
            <a:r>
              <a:rPr lang="en-US" dirty="0">
                <a:solidFill>
                  <a:srgbClr val="FFFFFF"/>
                </a:solidFill>
                <a:latin typeface="+mj-lt"/>
                <a:ea typeface="+mj-ea"/>
                <a:cs typeface="Arial Narrow Bold"/>
              </a:rPr>
              <a:t>Economics &amp; Social Analysis Division</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Saturday March 28, 2020</a:t>
            </a:r>
          </a:p>
          <a:p>
            <a:pPr lvl="0" algn="r">
              <a:lnSpc>
                <a:spcPct val="80000"/>
              </a:lnSpc>
              <a:spcBef>
                <a:spcPct val="0"/>
              </a:spcBef>
              <a:defRPr/>
            </a:pPr>
            <a:r>
              <a:rPr lang="en-US" dirty="0" err="1">
                <a:solidFill>
                  <a:srgbClr val="FFFFFF"/>
                </a:solidFill>
                <a:latin typeface="+mj-lt"/>
                <a:ea typeface="+mj-ea"/>
                <a:cs typeface="Arial Narrow Bold"/>
              </a:rPr>
              <a:t>SatRDay</a:t>
            </a: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Washington, D.C./Remote</a:t>
            </a:r>
          </a:p>
        </p:txBody>
      </p:sp>
      <p:pic>
        <p:nvPicPr>
          <p:cNvPr id="5" name="Picture 4">
            <a:extLst>
              <a:ext uri="{FF2B5EF4-FFF2-40B4-BE49-F238E27FC236}">
                <a16:creationId xmlns:a16="http://schemas.microsoft.com/office/drawing/2014/main" id="{CC8D9AA4-4EB7-4664-9772-C5BBB9398819}"/>
              </a:ext>
            </a:extLst>
          </p:cNvPr>
          <p:cNvPicPr>
            <a:picLocks noChangeAspect="1"/>
          </p:cNvPicPr>
          <p:nvPr/>
        </p:nvPicPr>
        <p:blipFill>
          <a:blip r:embed="rId3"/>
          <a:stretch>
            <a:fillRect/>
          </a:stretch>
        </p:blipFill>
        <p:spPr>
          <a:xfrm>
            <a:off x="896170" y="3579405"/>
            <a:ext cx="2119802" cy="2756379"/>
          </a:xfrm>
          <a:prstGeom prst="rect">
            <a:avLst/>
          </a:prstGeom>
          <a:ln>
            <a:solidFill>
              <a:schemeClr val="tx1"/>
            </a:solidFill>
          </a:ln>
        </p:spPr>
      </p:pic>
    </p:spTree>
    <p:extLst>
      <p:ext uri="{BB962C8B-B14F-4D97-AF65-F5344CB8AC3E}">
        <p14:creationId xmlns:p14="http://schemas.microsoft.com/office/powerpoint/2010/main" val="3655974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1C2275-53D5-404E-8E49-9F8E4DDC6B2A}"/>
              </a:ext>
            </a:extLst>
          </p:cNvPr>
          <p:cNvSpPr/>
          <p:nvPr/>
        </p:nvSpPr>
        <p:spPr>
          <a:xfrm>
            <a:off x="7158675" y="265178"/>
            <a:ext cx="1847317" cy="200592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794154-E9A8-462C-9CC6-BDE758A4D732}"/>
              </a:ext>
            </a:extLst>
          </p:cNvPr>
          <p:cNvSpPr/>
          <p:nvPr/>
        </p:nvSpPr>
        <p:spPr>
          <a:xfrm>
            <a:off x="2299123" y="2706443"/>
            <a:ext cx="6540078" cy="34698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13AA9B5-440B-49CA-9772-4123B819744F}"/>
              </a:ext>
            </a:extLst>
          </p:cNvPr>
          <p:cNvSpPr/>
          <p:nvPr/>
        </p:nvSpPr>
        <p:spPr>
          <a:xfrm>
            <a:off x="2311248" y="792937"/>
            <a:ext cx="2577332" cy="15039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B63D732-12C2-4FF5-935B-073EDC4A98F2}"/>
              </a:ext>
            </a:extLst>
          </p:cNvPr>
          <p:cNvSpPr/>
          <p:nvPr/>
        </p:nvSpPr>
        <p:spPr>
          <a:xfrm>
            <a:off x="4621392" y="3004144"/>
            <a:ext cx="4089450" cy="306701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BD4DEB5-21E7-4485-ACA7-E44AAFF39A82}"/>
              </a:ext>
            </a:extLst>
          </p:cNvPr>
          <p:cNvSpPr/>
          <p:nvPr/>
        </p:nvSpPr>
        <p:spPr>
          <a:xfrm>
            <a:off x="9657529" y="565418"/>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778087" y="1274308"/>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657529" y="4879964"/>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10</a:t>
            </a:fld>
            <a:endParaRPr lang="en-US" dirty="0"/>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173979" y="4056723"/>
            <a:ext cx="941442" cy="1105870"/>
          </a:xfrm>
          <a:prstGeom prst="rect">
            <a:avLst/>
          </a:prstGeom>
        </p:spPr>
      </p:pic>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439584" flipV="1">
            <a:off x="9180004" y="3777319"/>
            <a:ext cx="649455" cy="555842"/>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778088" y="4525080"/>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778087" y="876149"/>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6954413" y="-182454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95" name="Rectangle 94">
            <a:extLst>
              <a:ext uri="{FF2B5EF4-FFF2-40B4-BE49-F238E27FC236}">
                <a16:creationId xmlns:a16="http://schemas.microsoft.com/office/drawing/2014/main" id="{982DF98D-CC78-43EE-B2F0-5B1326A74C80}"/>
              </a:ext>
            </a:extLst>
          </p:cNvPr>
          <p:cNvSpPr/>
          <p:nvPr/>
        </p:nvSpPr>
        <p:spPr>
          <a:xfrm>
            <a:off x="2286000" y="118602"/>
            <a:ext cx="1326504" cy="363114"/>
          </a:xfrm>
          <a:prstGeom prst="rect">
            <a:avLst/>
          </a:prstGeom>
          <a:solidFill>
            <a:srgbClr val="73B8B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solidFill>
                  <a:schemeClr val="bg1"/>
                </a:solidFill>
              </a:rPr>
              <a:t>Run.R</a:t>
            </a:r>
            <a:endParaRPr lang="en-US" b="1" dirty="0">
              <a:solidFill>
                <a:schemeClr val="bg1"/>
              </a:solidFill>
            </a:endParaRP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243126">
            <a:off x="12830542" y="3360305"/>
            <a:ext cx="1056108" cy="914400"/>
          </a:xfrm>
          <a:prstGeom prst="rect">
            <a:avLst/>
          </a:prstGeom>
        </p:spPr>
      </p:pic>
      <p:sp>
        <p:nvSpPr>
          <p:cNvPr id="50" name="Rectangle 49">
            <a:extLst>
              <a:ext uri="{FF2B5EF4-FFF2-40B4-BE49-F238E27FC236}">
                <a16:creationId xmlns:a16="http://schemas.microsoft.com/office/drawing/2014/main" id="{681E3A88-5A00-422B-8084-1DBAB3DB2128}"/>
              </a:ext>
            </a:extLst>
          </p:cNvPr>
          <p:cNvSpPr/>
          <p:nvPr/>
        </p:nvSpPr>
        <p:spPr>
          <a:xfrm>
            <a:off x="2299122" y="480422"/>
            <a:ext cx="6540078" cy="569591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t"/>
          <a:lstStyle/>
          <a:p>
            <a:r>
              <a:rPr lang="en-US" i="1" dirty="0"/>
              <a:t>#Load Data and Functions, Create Tables and Content</a:t>
            </a:r>
          </a:p>
          <a:p>
            <a:endParaRPr lang="en-US" dirty="0"/>
          </a:p>
          <a:p>
            <a:endParaRPr lang="en-US" dirty="0"/>
          </a:p>
          <a:p>
            <a:endParaRPr lang="en-US" dirty="0"/>
          </a:p>
          <a:p>
            <a:endParaRPr lang="en-US" dirty="0"/>
          </a:p>
          <a:p>
            <a:endParaRPr lang="en-US" dirty="0"/>
          </a:p>
          <a:p>
            <a:endParaRPr lang="en-US" dirty="0"/>
          </a:p>
          <a:p>
            <a:r>
              <a:rPr lang="en-US" i="1" dirty="0"/>
              <a:t>#Output Report Sections .docx</a:t>
            </a:r>
          </a:p>
          <a:p>
            <a:r>
              <a:rPr lang="en-US" i="1" dirty="0"/>
              <a:t>##National			##Regional</a:t>
            </a:r>
          </a:p>
          <a:p>
            <a:r>
              <a:rPr lang="en-US" dirty="0"/>
              <a:t>		</a:t>
            </a:r>
          </a:p>
          <a:p>
            <a:endParaRPr lang="en-US" dirty="0"/>
          </a:p>
        </p:txBody>
      </p:sp>
      <p:sp>
        <p:nvSpPr>
          <p:cNvPr id="35" name="Rectangle 34">
            <a:extLst>
              <a:ext uri="{FF2B5EF4-FFF2-40B4-BE49-F238E27FC236}">
                <a16:creationId xmlns:a16="http://schemas.microsoft.com/office/drawing/2014/main" id="{D516E1B5-2244-44D4-B67B-47139CAE9E48}"/>
              </a:ext>
            </a:extLst>
          </p:cNvPr>
          <p:cNvSpPr/>
          <p:nvPr/>
        </p:nvSpPr>
        <p:spPr>
          <a:xfrm>
            <a:off x="2574103" y="308070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National</a:t>
            </a:r>
          </a:p>
          <a:p>
            <a:pPr algn="ctr"/>
            <a:r>
              <a:rPr lang="en-US" b="1" dirty="0"/>
              <a:t>.RMD</a:t>
            </a:r>
          </a:p>
        </p:txBody>
      </p:sp>
      <p:sp>
        <p:nvSpPr>
          <p:cNvPr id="36" name="Rectangle 35">
            <a:extLst>
              <a:ext uri="{FF2B5EF4-FFF2-40B4-BE49-F238E27FC236}">
                <a16:creationId xmlns:a16="http://schemas.microsoft.com/office/drawing/2014/main" id="{9B57140D-882B-4BA6-AD03-4BBEE1D78DAD}"/>
              </a:ext>
            </a:extLst>
          </p:cNvPr>
          <p:cNvSpPr/>
          <p:nvPr/>
        </p:nvSpPr>
        <p:spPr>
          <a:xfrm>
            <a:off x="5163919" y="346081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t>
            </a:r>
          </a:p>
          <a:p>
            <a:pPr algn="ctr"/>
            <a:r>
              <a:rPr lang="en-US" b="1" dirty="0"/>
              <a:t>.RMD</a:t>
            </a:r>
          </a:p>
        </p:txBody>
      </p:sp>
      <p:sp>
        <p:nvSpPr>
          <p:cNvPr id="44" name="Rectangle 43">
            <a:extLst>
              <a:ext uri="{FF2B5EF4-FFF2-40B4-BE49-F238E27FC236}">
                <a16:creationId xmlns:a16="http://schemas.microsoft.com/office/drawing/2014/main" id="{7E89A4A5-F9F2-4713-A2CA-BAC7703063DE}"/>
              </a:ext>
            </a:extLst>
          </p:cNvPr>
          <p:cNvSpPr/>
          <p:nvPr/>
        </p:nvSpPr>
        <p:spPr>
          <a:xfrm>
            <a:off x="6945775" y="433939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Tables</a:t>
            </a:r>
          </a:p>
          <a:p>
            <a:pPr algn="ctr"/>
            <a:r>
              <a:rPr lang="en-US" b="1" dirty="0"/>
              <a:t>.RMD</a:t>
            </a:r>
          </a:p>
        </p:txBody>
      </p:sp>
      <p:sp>
        <p:nvSpPr>
          <p:cNvPr id="46" name="Rectangle 45">
            <a:extLst>
              <a:ext uri="{FF2B5EF4-FFF2-40B4-BE49-F238E27FC236}">
                <a16:creationId xmlns:a16="http://schemas.microsoft.com/office/drawing/2014/main" id="{B6D1E716-4486-4D05-90E0-77E17565D69B}"/>
              </a:ext>
            </a:extLst>
          </p:cNvPr>
          <p:cNvSpPr/>
          <p:nvPr/>
        </p:nvSpPr>
        <p:spPr>
          <a:xfrm>
            <a:off x="10121188" y="-284070"/>
            <a:ext cx="1395470" cy="27486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47" name="Rectangle 46">
            <a:extLst>
              <a:ext uri="{FF2B5EF4-FFF2-40B4-BE49-F238E27FC236}">
                <a16:creationId xmlns:a16="http://schemas.microsoft.com/office/drawing/2014/main" id="{94F45121-F4C6-40F1-9ED0-003BDF7E9753}"/>
              </a:ext>
            </a:extLst>
          </p:cNvPr>
          <p:cNvSpPr/>
          <p:nvPr/>
        </p:nvSpPr>
        <p:spPr>
          <a:xfrm>
            <a:off x="2400254" y="87393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Data.R</a:t>
            </a:r>
            <a:endParaRPr lang="en-US" b="1" dirty="0"/>
          </a:p>
          <a:p>
            <a:pPr algn="ctr"/>
            <a:endParaRPr lang="en-US" b="1" dirty="0"/>
          </a:p>
          <a:p>
            <a:pPr algn="ctr"/>
            <a:endParaRPr lang="en-US" b="1" dirty="0"/>
          </a:p>
        </p:txBody>
      </p:sp>
      <p:pic>
        <p:nvPicPr>
          <p:cNvPr id="48" name="Picture 2" descr="Image result for oracle">
            <a:extLst>
              <a:ext uri="{FF2B5EF4-FFF2-40B4-BE49-F238E27FC236}">
                <a16:creationId xmlns:a16="http://schemas.microsoft.com/office/drawing/2014/main" id="{77FFF8DB-14E5-41DC-95ED-4B296487B8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8023" y="1669209"/>
            <a:ext cx="719096" cy="46504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Link">
            <a:extLst>
              <a:ext uri="{FF2B5EF4-FFF2-40B4-BE49-F238E27FC236}">
                <a16:creationId xmlns:a16="http://schemas.microsoft.com/office/drawing/2014/main" id="{AD971A02-4F14-42E1-8D7C-658B6111AD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1752" y="1413842"/>
            <a:ext cx="510734" cy="510734"/>
          </a:xfrm>
          <a:prstGeom prst="rect">
            <a:avLst/>
          </a:prstGeom>
        </p:spPr>
      </p:pic>
      <p:sp>
        <p:nvSpPr>
          <p:cNvPr id="9" name="Rectangle 8">
            <a:extLst>
              <a:ext uri="{FF2B5EF4-FFF2-40B4-BE49-F238E27FC236}">
                <a16:creationId xmlns:a16="http://schemas.microsoft.com/office/drawing/2014/main" id="{5AD846FA-58FD-42EB-A262-A895F8F82173}"/>
              </a:ext>
            </a:extLst>
          </p:cNvPr>
          <p:cNvSpPr/>
          <p:nvPr/>
        </p:nvSpPr>
        <p:spPr>
          <a:xfrm>
            <a:off x="3646795" y="87393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Functions</a:t>
            </a:r>
          </a:p>
          <a:p>
            <a:pPr algn="ctr"/>
            <a:r>
              <a:rPr lang="en-US" b="1" dirty="0"/>
              <a:t>.R</a:t>
            </a:r>
          </a:p>
          <a:p>
            <a:pPr algn="ctr"/>
            <a:r>
              <a:rPr lang="en-US" sz="1200" b="1" i="1" dirty="0"/>
              <a:t>Produce Section-Specific Tables</a:t>
            </a:r>
          </a:p>
        </p:txBody>
      </p:sp>
      <p:sp>
        <p:nvSpPr>
          <p:cNvPr id="31" name="Rectangle 30">
            <a:extLst>
              <a:ext uri="{FF2B5EF4-FFF2-40B4-BE49-F238E27FC236}">
                <a16:creationId xmlns:a16="http://schemas.microsoft.com/office/drawing/2014/main" id="{B9E5CB50-B362-450D-99D7-B897CB23757E}"/>
              </a:ext>
            </a:extLst>
          </p:cNvPr>
          <p:cNvSpPr/>
          <p:nvPr/>
        </p:nvSpPr>
        <p:spPr>
          <a:xfrm>
            <a:off x="7718551" y="83805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Common Functions</a:t>
            </a:r>
          </a:p>
          <a:p>
            <a:pPr algn="ctr"/>
            <a:r>
              <a:rPr lang="en-US" b="1" dirty="0"/>
              <a:t>.R</a:t>
            </a:r>
            <a:endParaRPr lang="en-US" sz="1200" i="1" dirty="0"/>
          </a:p>
          <a:p>
            <a:pPr algn="ctr"/>
            <a:r>
              <a:rPr lang="en-US" sz="1200" i="1" dirty="0"/>
              <a:t>Edit Text and Tables</a:t>
            </a:r>
          </a:p>
        </p:txBody>
      </p:sp>
      <p:sp>
        <p:nvSpPr>
          <p:cNvPr id="32" name="Rectangle 31">
            <a:extLst>
              <a:ext uri="{FF2B5EF4-FFF2-40B4-BE49-F238E27FC236}">
                <a16:creationId xmlns:a16="http://schemas.microsoft.com/office/drawing/2014/main" id="{E080B699-2A25-4C85-8A24-AC3764908805}"/>
              </a:ext>
            </a:extLst>
          </p:cNvPr>
          <p:cNvSpPr/>
          <p:nvPr/>
        </p:nvSpPr>
        <p:spPr>
          <a:xfrm>
            <a:off x="9944880" y="-704408"/>
            <a:ext cx="2742334" cy="44237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r>
              <a:rPr lang="en-US" dirty="0"/>
              <a:t>{}</a:t>
            </a:r>
          </a:p>
        </p:txBody>
      </p:sp>
      <p:sp>
        <p:nvSpPr>
          <p:cNvPr id="11" name="Double Brace 10">
            <a:extLst>
              <a:ext uri="{FF2B5EF4-FFF2-40B4-BE49-F238E27FC236}">
                <a16:creationId xmlns:a16="http://schemas.microsoft.com/office/drawing/2014/main" id="{6F0D5EA4-FA82-4ACE-87C3-127731F7CBDC}"/>
              </a:ext>
            </a:extLst>
          </p:cNvPr>
          <p:cNvSpPr/>
          <p:nvPr/>
        </p:nvSpPr>
        <p:spPr>
          <a:xfrm>
            <a:off x="4762903" y="3352974"/>
            <a:ext cx="3934786" cy="2633481"/>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1" name="Double Brace 40">
            <a:extLst>
              <a:ext uri="{FF2B5EF4-FFF2-40B4-BE49-F238E27FC236}">
                <a16:creationId xmlns:a16="http://schemas.microsoft.com/office/drawing/2014/main" id="{4A5B9879-9615-408C-8A11-2B8718960705}"/>
              </a:ext>
            </a:extLst>
          </p:cNvPr>
          <p:cNvSpPr/>
          <p:nvPr/>
        </p:nvSpPr>
        <p:spPr>
          <a:xfrm>
            <a:off x="6585858" y="4223661"/>
            <a:ext cx="1785258" cy="1556657"/>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2" name="Callout: Bent Line 51">
            <a:extLst>
              <a:ext uri="{FF2B5EF4-FFF2-40B4-BE49-F238E27FC236}">
                <a16:creationId xmlns:a16="http://schemas.microsoft.com/office/drawing/2014/main" id="{ADD07B2E-A5ED-49EF-9633-9B9243505F71}"/>
              </a:ext>
            </a:extLst>
          </p:cNvPr>
          <p:cNvSpPr/>
          <p:nvPr/>
        </p:nvSpPr>
        <p:spPr>
          <a:xfrm flipH="1">
            <a:off x="-3308667" y="4907628"/>
            <a:ext cx="1846245" cy="502919"/>
          </a:xfrm>
          <a:prstGeom prst="borderCallout2">
            <a:avLst>
              <a:gd name="adj1" fmla="val 18750"/>
              <a:gd name="adj2" fmla="val -1182"/>
              <a:gd name="adj3" fmla="val 18750"/>
              <a:gd name="adj4" fmla="val -7583"/>
              <a:gd name="adj5" fmla="val -117463"/>
              <a:gd name="adj6" fmla="val -9981"/>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year, region, separate data sets. </a:t>
            </a:r>
          </a:p>
        </p:txBody>
      </p:sp>
      <p:sp>
        <p:nvSpPr>
          <p:cNvPr id="55" name="Rectangle 54">
            <a:extLst>
              <a:ext uri="{FF2B5EF4-FFF2-40B4-BE49-F238E27FC236}">
                <a16:creationId xmlns:a16="http://schemas.microsoft.com/office/drawing/2014/main" id="{7B41CB9E-FAB4-4664-967A-8890E593CA59}"/>
              </a:ext>
            </a:extLst>
          </p:cNvPr>
          <p:cNvSpPr/>
          <p:nvPr/>
        </p:nvSpPr>
        <p:spPr>
          <a:xfrm>
            <a:off x="-1624682" y="4100757"/>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D9A8C5F-195F-47E3-93B1-85850E92561A}"/>
              </a:ext>
            </a:extLst>
          </p:cNvPr>
          <p:cNvSpPr/>
          <p:nvPr/>
        </p:nvSpPr>
        <p:spPr>
          <a:xfrm>
            <a:off x="-1265502" y="3493031"/>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Callout: Bent Line 56">
            <a:extLst>
              <a:ext uri="{FF2B5EF4-FFF2-40B4-BE49-F238E27FC236}">
                <a16:creationId xmlns:a16="http://schemas.microsoft.com/office/drawing/2014/main" id="{4A95555D-5B8E-403B-8230-1F0C6245B31A}"/>
              </a:ext>
            </a:extLst>
          </p:cNvPr>
          <p:cNvSpPr/>
          <p:nvPr/>
        </p:nvSpPr>
        <p:spPr>
          <a:xfrm flipH="1">
            <a:off x="-4484524" y="4288759"/>
            <a:ext cx="1209458" cy="312450"/>
          </a:xfrm>
          <a:prstGeom prst="borderCallout2">
            <a:avLst>
              <a:gd name="adj1" fmla="val 74027"/>
              <a:gd name="adj2" fmla="val 618"/>
              <a:gd name="adj3" fmla="val 74027"/>
              <a:gd name="adj4" fmla="val -19907"/>
              <a:gd name="adj5" fmla="val -224670"/>
              <a:gd name="adj6" fmla="val -168537"/>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58" name="Callout: Bent Line 57">
            <a:extLst>
              <a:ext uri="{FF2B5EF4-FFF2-40B4-BE49-F238E27FC236}">
                <a16:creationId xmlns:a16="http://schemas.microsoft.com/office/drawing/2014/main" id="{7326407D-5864-4842-AD5A-8E45DCE0C481}"/>
              </a:ext>
            </a:extLst>
          </p:cNvPr>
          <p:cNvSpPr/>
          <p:nvPr/>
        </p:nvSpPr>
        <p:spPr>
          <a:xfrm flipH="1">
            <a:off x="2444726" y="4946543"/>
            <a:ext cx="1848540" cy="928007"/>
          </a:xfrm>
          <a:prstGeom prst="borderCallout2">
            <a:avLst>
              <a:gd name="adj1" fmla="val 73015"/>
              <a:gd name="adj2" fmla="val 401"/>
              <a:gd name="adj3" fmla="val 73015"/>
              <a:gd name="adj4" fmla="val -19833"/>
              <a:gd name="adj5" fmla="val 45375"/>
              <a:gd name="adj6" fmla="val -26599"/>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59" name="Callout: Bent Line 58">
            <a:extLst>
              <a:ext uri="{FF2B5EF4-FFF2-40B4-BE49-F238E27FC236}">
                <a16:creationId xmlns:a16="http://schemas.microsoft.com/office/drawing/2014/main" id="{44C2A366-983B-42C0-BFA1-CEE2DC367D46}"/>
              </a:ext>
            </a:extLst>
          </p:cNvPr>
          <p:cNvSpPr/>
          <p:nvPr/>
        </p:nvSpPr>
        <p:spPr>
          <a:xfrm flipH="1">
            <a:off x="-2972108" y="3275440"/>
            <a:ext cx="1157161" cy="296651"/>
          </a:xfrm>
          <a:prstGeom prst="borderCallout2">
            <a:avLst>
              <a:gd name="adj1" fmla="val 18750"/>
              <a:gd name="adj2" fmla="val -1182"/>
              <a:gd name="adj3" fmla="val 18750"/>
              <a:gd name="adj4" fmla="val -7583"/>
              <a:gd name="adj5" fmla="val 482481"/>
              <a:gd name="adj6" fmla="val -8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sp>
        <p:nvSpPr>
          <p:cNvPr id="63" name="Rectangle 62">
            <a:extLst>
              <a:ext uri="{FF2B5EF4-FFF2-40B4-BE49-F238E27FC236}">
                <a16:creationId xmlns:a16="http://schemas.microsoft.com/office/drawing/2014/main" id="{A055683C-FE2F-4D58-99D0-C5DD4DE1E893}"/>
              </a:ext>
            </a:extLst>
          </p:cNvPr>
          <p:cNvSpPr/>
          <p:nvPr/>
        </p:nvSpPr>
        <p:spPr>
          <a:xfrm>
            <a:off x="-1602578" y="4707775"/>
            <a:ext cx="988195" cy="17129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106C1A-200E-4913-A519-D88710290C8E}"/>
              </a:ext>
            </a:extLst>
          </p:cNvPr>
          <p:cNvSpPr/>
          <p:nvPr/>
        </p:nvSpPr>
        <p:spPr>
          <a:xfrm>
            <a:off x="-1752225" y="4704824"/>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Callout: Bent Line 64">
            <a:extLst>
              <a:ext uri="{FF2B5EF4-FFF2-40B4-BE49-F238E27FC236}">
                <a16:creationId xmlns:a16="http://schemas.microsoft.com/office/drawing/2014/main" id="{729C362E-BB35-4FDB-9558-4D104E4D418D}"/>
              </a:ext>
            </a:extLst>
          </p:cNvPr>
          <p:cNvSpPr/>
          <p:nvPr/>
        </p:nvSpPr>
        <p:spPr>
          <a:xfrm flipH="1">
            <a:off x="-2352340" y="3078496"/>
            <a:ext cx="1283403" cy="296651"/>
          </a:xfrm>
          <a:prstGeom prst="borderCallout2">
            <a:avLst>
              <a:gd name="adj1" fmla="val 18750"/>
              <a:gd name="adj2" fmla="val -1182"/>
              <a:gd name="adj3" fmla="val 18750"/>
              <a:gd name="adj4" fmla="val -7583"/>
              <a:gd name="adj5" fmla="val 640271"/>
              <a:gd name="adj6" fmla="val -939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a:t>
            </a:r>
          </a:p>
        </p:txBody>
      </p:sp>
      <p:grpSp>
        <p:nvGrpSpPr>
          <p:cNvPr id="13" name="Group 12">
            <a:extLst>
              <a:ext uri="{FF2B5EF4-FFF2-40B4-BE49-F238E27FC236}">
                <a16:creationId xmlns:a16="http://schemas.microsoft.com/office/drawing/2014/main" id="{6D326898-5FF3-4321-92EF-D84AC3536F75}"/>
              </a:ext>
            </a:extLst>
          </p:cNvPr>
          <p:cNvGrpSpPr/>
          <p:nvPr/>
        </p:nvGrpSpPr>
        <p:grpSpPr>
          <a:xfrm>
            <a:off x="7160338" y="314458"/>
            <a:ext cx="1983662" cy="718718"/>
            <a:chOff x="7794425" y="-1180736"/>
            <a:chExt cx="1983662" cy="718718"/>
          </a:xfrm>
        </p:grpSpPr>
        <p:pic>
          <p:nvPicPr>
            <p:cNvPr id="67" name="Picture 66">
              <a:extLst>
                <a:ext uri="{FF2B5EF4-FFF2-40B4-BE49-F238E27FC236}">
                  <a16:creationId xmlns:a16="http://schemas.microsoft.com/office/drawing/2014/main" id="{97081BE4-47CF-4023-AA59-CFEAED5005F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68" name="Rectangle 67">
              <a:extLst>
                <a:ext uri="{FF2B5EF4-FFF2-40B4-BE49-F238E27FC236}">
                  <a16:creationId xmlns:a16="http://schemas.microsoft.com/office/drawing/2014/main" id="{1C538BFF-6C19-47FC-B822-BCAE09F8D282}"/>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4" name="Group 13">
            <a:extLst>
              <a:ext uri="{FF2B5EF4-FFF2-40B4-BE49-F238E27FC236}">
                <a16:creationId xmlns:a16="http://schemas.microsoft.com/office/drawing/2014/main" id="{81214A3B-9571-41B5-AEE5-846A0E14FA3C}"/>
              </a:ext>
            </a:extLst>
          </p:cNvPr>
          <p:cNvGrpSpPr/>
          <p:nvPr/>
        </p:nvGrpSpPr>
        <p:grpSpPr>
          <a:xfrm>
            <a:off x="32624" y="2663600"/>
            <a:ext cx="1664620" cy="718718"/>
            <a:chOff x="4711129" y="5011"/>
            <a:chExt cx="1664620" cy="718718"/>
          </a:xfrm>
        </p:grpSpPr>
        <p:pic>
          <p:nvPicPr>
            <p:cNvPr id="69" name="Picture 68">
              <a:extLst>
                <a:ext uri="{FF2B5EF4-FFF2-40B4-BE49-F238E27FC236}">
                  <a16:creationId xmlns:a16="http://schemas.microsoft.com/office/drawing/2014/main" id="{E5A240B8-BF72-4A32-88E9-3A08E73F6DA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711129" y="28404"/>
              <a:ext cx="742950" cy="695325"/>
            </a:xfrm>
            <a:prstGeom prst="rect">
              <a:avLst/>
            </a:prstGeom>
          </p:spPr>
        </p:pic>
        <p:sp>
          <p:nvSpPr>
            <p:cNvPr id="70" name="Rectangle 69">
              <a:extLst>
                <a:ext uri="{FF2B5EF4-FFF2-40B4-BE49-F238E27FC236}">
                  <a16:creationId xmlns:a16="http://schemas.microsoft.com/office/drawing/2014/main" id="{E83EBCAB-B4B4-4B0B-B157-97FF8DBB3F02}"/>
                </a:ext>
              </a:extLst>
            </p:cNvPr>
            <p:cNvSpPr/>
            <p:nvPr/>
          </p:nvSpPr>
          <p:spPr>
            <a:xfrm>
              <a:off x="5202350" y="5011"/>
              <a:ext cx="1173399"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Section</a:t>
              </a:r>
            </a:p>
          </p:txBody>
        </p:sp>
      </p:grpSp>
      <p:pic>
        <p:nvPicPr>
          <p:cNvPr id="72" name="Picture 71">
            <a:extLst>
              <a:ext uri="{FF2B5EF4-FFF2-40B4-BE49-F238E27FC236}">
                <a16:creationId xmlns:a16="http://schemas.microsoft.com/office/drawing/2014/main" id="{7E70450C-9104-44D6-989D-F7A29DCDA648}"/>
              </a:ext>
            </a:extLst>
          </p:cNvPr>
          <p:cNvPicPr>
            <a:picLocks noChangeAspect="1"/>
          </p:cNvPicPr>
          <p:nvPr/>
        </p:nvPicPr>
        <p:blipFill rotWithShape="1">
          <a:blip r:embed="rId12"/>
          <a:srcRect l="33782" r="34205" b="49082"/>
          <a:stretch/>
        </p:blipFill>
        <p:spPr>
          <a:xfrm>
            <a:off x="0" y="97200"/>
            <a:ext cx="1724892" cy="1123593"/>
          </a:xfrm>
          <a:prstGeom prst="rect">
            <a:avLst/>
          </a:prstGeom>
        </p:spPr>
      </p:pic>
      <p:sp>
        <p:nvSpPr>
          <p:cNvPr id="73" name="Rectangle 72">
            <a:extLst>
              <a:ext uri="{FF2B5EF4-FFF2-40B4-BE49-F238E27FC236}">
                <a16:creationId xmlns:a16="http://schemas.microsoft.com/office/drawing/2014/main" id="{AA54524A-D247-4CFB-B03D-77A17EEB9E19}"/>
              </a:ext>
            </a:extLst>
          </p:cNvPr>
          <p:cNvSpPr/>
          <p:nvPr/>
        </p:nvSpPr>
        <p:spPr>
          <a:xfrm>
            <a:off x="599107" y="34499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Run</a:t>
            </a:r>
          </a:p>
          <a:p>
            <a:pPr algn="ctr"/>
            <a:r>
              <a:rPr lang="en-US" b="1" dirty="0"/>
              <a:t>.R</a:t>
            </a:r>
          </a:p>
        </p:txBody>
      </p:sp>
      <p:pic>
        <p:nvPicPr>
          <p:cNvPr id="75" name="Graphic 74" descr="Arrow: Slight curve">
            <a:extLst>
              <a:ext uri="{FF2B5EF4-FFF2-40B4-BE49-F238E27FC236}">
                <a16:creationId xmlns:a16="http://schemas.microsoft.com/office/drawing/2014/main" id="{FAFDCF8A-B332-4620-B24D-62095A79F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77369" flipH="1" flipV="1">
            <a:off x="6419243" y="658022"/>
            <a:ext cx="941580" cy="830292"/>
          </a:xfrm>
          <a:prstGeom prst="rect">
            <a:avLst/>
          </a:prstGeom>
        </p:spPr>
      </p:pic>
      <p:sp>
        <p:nvSpPr>
          <p:cNvPr id="2" name="Equals 1">
            <a:extLst>
              <a:ext uri="{FF2B5EF4-FFF2-40B4-BE49-F238E27FC236}">
                <a16:creationId xmlns:a16="http://schemas.microsoft.com/office/drawing/2014/main" id="{DAFA3E12-72A6-4BD2-BD61-26479186EC66}"/>
              </a:ext>
            </a:extLst>
          </p:cNvPr>
          <p:cNvSpPr/>
          <p:nvPr/>
        </p:nvSpPr>
        <p:spPr>
          <a:xfrm>
            <a:off x="1720334" y="3907773"/>
            <a:ext cx="537780" cy="465925"/>
          </a:xfrm>
          <a:prstGeom prst="mathEqual">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86C63676-0B4E-4349-A3B3-AABD04851EAC}"/>
              </a:ext>
            </a:extLst>
          </p:cNvPr>
          <p:cNvSpPr/>
          <p:nvPr/>
        </p:nvSpPr>
        <p:spPr>
          <a:xfrm>
            <a:off x="2364438" y="2971486"/>
            <a:ext cx="5963135" cy="1200329"/>
          </a:xfrm>
          <a:prstGeom prst="rect">
            <a:avLst/>
          </a:prstGeom>
        </p:spPr>
        <p:txBody>
          <a:bodyPr wrap="square">
            <a:spAutoFit/>
          </a:bodyPr>
          <a:lstStyle/>
          <a:p>
            <a:r>
              <a:rPr lang="en-US" dirty="0"/>
              <a:t>					For Each Region </a:t>
            </a:r>
          </a:p>
          <a:p>
            <a:endParaRPr lang="en-US" dirty="0"/>
          </a:p>
          <a:p>
            <a:endParaRPr lang="en-US" dirty="0"/>
          </a:p>
          <a:p>
            <a:r>
              <a:rPr lang="en-US" dirty="0"/>
              <a:t>									For Each State </a:t>
            </a:r>
          </a:p>
        </p:txBody>
      </p:sp>
      <p:sp>
        <p:nvSpPr>
          <p:cNvPr id="76" name="Title 4">
            <a:extLst>
              <a:ext uri="{FF2B5EF4-FFF2-40B4-BE49-F238E27FC236}">
                <a16:creationId xmlns:a16="http://schemas.microsoft.com/office/drawing/2014/main" id="{AF14AAD8-FA16-4540-9708-6FC5F89B6F01}"/>
              </a:ext>
            </a:extLst>
          </p:cNvPr>
          <p:cNvSpPr>
            <a:spLocks noGrp="1"/>
          </p:cNvSpPr>
          <p:nvPr>
            <p:ph type="title"/>
          </p:nvPr>
        </p:nvSpPr>
        <p:spPr>
          <a:xfrm>
            <a:off x="210286" y="1101294"/>
            <a:ext cx="1708988" cy="1234092"/>
          </a:xfrm>
        </p:spPr>
        <p:txBody>
          <a:bodyPr/>
          <a:lstStyle/>
          <a:p>
            <a:r>
              <a:rPr lang="en-US" dirty="0"/>
              <a:t>Updated Section</a:t>
            </a:r>
          </a:p>
        </p:txBody>
      </p:sp>
    </p:spTree>
    <p:extLst>
      <p:ext uri="{BB962C8B-B14F-4D97-AF65-F5344CB8AC3E}">
        <p14:creationId xmlns:p14="http://schemas.microsoft.com/office/powerpoint/2010/main" val="51950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34" grpId="0" animBg="1"/>
      <p:bldP spid="42" grpId="0" animBg="1"/>
      <p:bldP spid="43" grpId="0" animBg="1"/>
      <p:bldP spid="95" grpId="0" animBg="1"/>
      <p:bldP spid="50" grpId="0" animBg="1"/>
      <p:bldP spid="35" grpId="0" animBg="1"/>
      <p:bldP spid="36" grpId="0" animBg="1"/>
      <p:bldP spid="44" grpId="0" animBg="1"/>
      <p:bldP spid="47" grpId="0" animBg="1"/>
      <p:bldP spid="9" grpId="0" animBg="1"/>
      <p:bldP spid="31" grpId="0" animBg="1"/>
      <p:bldP spid="11" grpId="0" animBg="1"/>
      <p:bldP spid="41" grpId="0" animBg="1"/>
      <p:bldP spid="58" grpId="0" animBg="1"/>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E747FF2-6A09-4072-8C51-4609ACFF90C8}"/>
              </a:ext>
            </a:extLst>
          </p:cNvPr>
          <p:cNvSpPr/>
          <p:nvPr/>
        </p:nvSpPr>
        <p:spPr>
          <a:xfrm>
            <a:off x="5648178" y="1752611"/>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B0E72C8-BD13-43A1-8F21-4646C687A724}"/>
              </a:ext>
            </a:extLst>
          </p:cNvPr>
          <p:cNvSpPr/>
          <p:nvPr/>
        </p:nvSpPr>
        <p:spPr>
          <a:xfrm>
            <a:off x="6320828" y="1889501"/>
            <a:ext cx="1805407" cy="257750"/>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Word Documents</a:t>
            </a:r>
          </a:p>
        </p:txBody>
      </p:sp>
      <p:sp>
        <p:nvSpPr>
          <p:cNvPr id="96" name="Rectangle 95">
            <a:extLst>
              <a:ext uri="{FF2B5EF4-FFF2-40B4-BE49-F238E27FC236}">
                <a16:creationId xmlns:a16="http://schemas.microsoft.com/office/drawing/2014/main" id="{5BD4DEB5-21E7-4485-ACA7-E44AAFF39A82}"/>
              </a:ext>
            </a:extLst>
          </p:cNvPr>
          <p:cNvSpPr/>
          <p:nvPr/>
        </p:nvSpPr>
        <p:spPr>
          <a:xfrm>
            <a:off x="1875140" y="1777330"/>
            <a:ext cx="3113649" cy="42828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1995698" y="2486220"/>
            <a:ext cx="2881993" cy="343560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2020, the U.S. had `r </a:t>
            </a:r>
            <a:r>
              <a:rPr lang="en-US" sz="1400" dirty="0" err="1"/>
              <a:t>US.data$jobs</a:t>
            </a:r>
            <a:r>
              <a:rPr lang="en-US" sz="1400" dirty="0"/>
              <a:t>[</a:t>
            </a:r>
            <a:r>
              <a:rPr lang="en-US" sz="1400" dirty="0" err="1"/>
              <a:t>US.data$Yr</a:t>
            </a:r>
            <a:r>
              <a:rPr lang="en-US" sz="1400" dirty="0"/>
              <a:t> = 2020]/1000  ` thousand jobs, equaling a `r </a:t>
            </a:r>
            <a:r>
              <a:rPr lang="en-US" sz="1400" dirty="0" err="1"/>
              <a:t>US.data$jobs</a:t>
            </a:r>
            <a:r>
              <a:rPr lang="en-US" sz="1400" dirty="0"/>
              <a:t>[</a:t>
            </a:r>
            <a:r>
              <a:rPr lang="en-US" sz="1400" dirty="0" err="1"/>
              <a:t>US.data$Yr</a:t>
            </a:r>
            <a:r>
              <a:rPr lang="en-US" sz="1400" dirty="0"/>
              <a:t> = 2020]/</a:t>
            </a:r>
            <a:r>
              <a:rPr lang="en-US" sz="1400" dirty="0" err="1"/>
              <a:t>US.data$jobs</a:t>
            </a:r>
            <a:r>
              <a:rPr lang="en-US" sz="1400" dirty="0"/>
              <a:t>[</a:t>
            </a:r>
            <a:r>
              <a:rPr lang="en-US" sz="1400" dirty="0" err="1"/>
              <a:t>US.data$Yr</a:t>
            </a:r>
            <a:r>
              <a:rPr lang="en-US" sz="1400" dirty="0"/>
              <a:t> = 2010]*100 ` % decrease (see figure 3). </a:t>
            </a:r>
          </a:p>
          <a:p>
            <a:endParaRPr lang="en-US" sz="1400" dirty="0"/>
          </a:p>
          <a:p>
            <a:r>
              <a:rPr lang="en-US" sz="1400" dirty="0"/>
              <a:t>#North Pacific</a:t>
            </a:r>
          </a:p>
          <a:p>
            <a:r>
              <a:rPr lang="en-US" sz="1400" dirty="0"/>
              <a:t>In 2020, the North Pacific Region had `r </a:t>
            </a:r>
            <a:r>
              <a:rPr lang="en-US" sz="1400" dirty="0" err="1"/>
              <a:t>AK.data$jobs</a:t>
            </a:r>
            <a:r>
              <a:rPr lang="en-US" sz="1400" dirty="0"/>
              <a:t>[</a:t>
            </a:r>
            <a:r>
              <a:rPr lang="en-US" sz="1400" dirty="0" err="1"/>
              <a:t>AK.data$Yr</a:t>
            </a:r>
            <a:r>
              <a:rPr lang="en-US" sz="1400" dirty="0"/>
              <a:t> = 2020]/1000  ` thousand jobs; table 1. </a:t>
            </a:r>
          </a:p>
          <a:p>
            <a:r>
              <a:rPr lang="en-US" sz="1400" dirty="0"/>
              <a:t>…</a:t>
            </a:r>
          </a:p>
          <a:p>
            <a:r>
              <a:rPr lang="en-US" sz="1400" dirty="0"/>
              <a:t>#Pacific</a:t>
            </a:r>
          </a:p>
          <a:p>
            <a:r>
              <a:rPr lang="en-US" sz="1400" dirty="0"/>
              <a:t>…</a:t>
            </a:r>
          </a:p>
        </p:txBody>
      </p:sp>
      <p:sp>
        <p:nvSpPr>
          <p:cNvPr id="54" name="Rectangle 53">
            <a:extLst>
              <a:ext uri="{FF2B5EF4-FFF2-40B4-BE49-F238E27FC236}">
                <a16:creationId xmlns:a16="http://schemas.microsoft.com/office/drawing/2014/main" id="{1087ED86-0AB2-401F-A9DF-AC535E61C263}"/>
              </a:ext>
            </a:extLst>
          </p:cNvPr>
          <p:cNvSpPr/>
          <p:nvPr/>
        </p:nvSpPr>
        <p:spPr>
          <a:xfrm>
            <a:off x="5767399" y="2466620"/>
            <a:ext cx="2881993" cy="232201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had 8000 thousand jobs, equaling a 8% decrease (see figure 1).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9 thousand jobs; table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11</a:t>
            </a:fld>
            <a:endParaRPr lang="en-US" dirty="0"/>
          </a:p>
        </p:txBody>
      </p:sp>
      <p:sp>
        <p:nvSpPr>
          <p:cNvPr id="61" name="Rectangle 60">
            <a:extLst>
              <a:ext uri="{FF2B5EF4-FFF2-40B4-BE49-F238E27FC236}">
                <a16:creationId xmlns:a16="http://schemas.microsoft.com/office/drawing/2014/main" id="{9AC11172-4822-4266-A86C-53920F0CF372}"/>
              </a:ext>
            </a:extLst>
          </p:cNvPr>
          <p:cNvSpPr/>
          <p:nvPr/>
        </p:nvSpPr>
        <p:spPr>
          <a:xfrm>
            <a:off x="5767400" y="2068192"/>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1995698" y="2088061"/>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err="1"/>
              <a:t>Section.RMD</a:t>
            </a:r>
            <a:endParaRPr lang="en-US" b="1" dirty="0"/>
          </a:p>
        </p:txBody>
      </p:sp>
      <p:grpSp>
        <p:nvGrpSpPr>
          <p:cNvPr id="81" name="Group 80">
            <a:extLst>
              <a:ext uri="{FF2B5EF4-FFF2-40B4-BE49-F238E27FC236}">
                <a16:creationId xmlns:a16="http://schemas.microsoft.com/office/drawing/2014/main" id="{D176F4CC-DB7E-43D1-8909-E785B0E990D3}"/>
              </a:ext>
            </a:extLst>
          </p:cNvPr>
          <p:cNvGrpSpPr/>
          <p:nvPr/>
        </p:nvGrpSpPr>
        <p:grpSpPr>
          <a:xfrm>
            <a:off x="244876" y="4223572"/>
            <a:ext cx="4509559" cy="1558514"/>
            <a:chOff x="400887" y="4429228"/>
            <a:chExt cx="4509559" cy="1558514"/>
          </a:xfrm>
        </p:grpSpPr>
        <p:sp>
          <p:nvSpPr>
            <p:cNvPr id="75" name="Rectangle 74">
              <a:extLst>
                <a:ext uri="{FF2B5EF4-FFF2-40B4-BE49-F238E27FC236}">
                  <a16:creationId xmlns:a16="http://schemas.microsoft.com/office/drawing/2014/main" id="{ED3C3AE8-E4CD-4DC9-853D-72319557AB4D}"/>
                </a:ext>
              </a:extLst>
            </p:cNvPr>
            <p:cNvSpPr/>
            <p:nvPr/>
          </p:nvSpPr>
          <p:spPr>
            <a:xfrm>
              <a:off x="2178236" y="5496402"/>
              <a:ext cx="2709171" cy="491340"/>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A9CB79D3-8485-4F68-A755-25437B5B7BE5}"/>
                </a:ext>
              </a:extLst>
            </p:cNvPr>
            <p:cNvSpPr/>
            <p:nvPr/>
          </p:nvSpPr>
          <p:spPr>
            <a:xfrm>
              <a:off x="2200396" y="4429228"/>
              <a:ext cx="2710050" cy="929786"/>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Callout: Bent Line 71">
              <a:extLst>
                <a:ext uri="{FF2B5EF4-FFF2-40B4-BE49-F238E27FC236}">
                  <a16:creationId xmlns:a16="http://schemas.microsoft.com/office/drawing/2014/main" id="{34732089-40D5-4426-AC27-76B68BE010CF}"/>
                </a:ext>
              </a:extLst>
            </p:cNvPr>
            <p:cNvSpPr/>
            <p:nvPr/>
          </p:nvSpPr>
          <p:spPr>
            <a:xfrm flipH="1">
              <a:off x="400887" y="4839113"/>
              <a:ext cx="1375245" cy="250703"/>
            </a:xfrm>
            <a:prstGeom prst="borderCallout2">
              <a:avLst>
                <a:gd name="adj1" fmla="val 330115"/>
                <a:gd name="adj2" fmla="val -30469"/>
                <a:gd name="adj3" fmla="val 45788"/>
                <a:gd name="adj4" fmla="val -44"/>
                <a:gd name="adj5" fmla="val 29785"/>
                <a:gd name="adj6" fmla="val -31146"/>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Redundant Code</a:t>
              </a:r>
            </a:p>
          </p:txBody>
        </p:sp>
      </p:grpSp>
      <p:sp>
        <p:nvSpPr>
          <p:cNvPr id="87" name="Callout: Bent Line 86">
            <a:extLst>
              <a:ext uri="{FF2B5EF4-FFF2-40B4-BE49-F238E27FC236}">
                <a16:creationId xmlns:a16="http://schemas.microsoft.com/office/drawing/2014/main" id="{D4E74558-DD87-4E07-B90A-D576078A6EC7}"/>
              </a:ext>
            </a:extLst>
          </p:cNvPr>
          <p:cNvSpPr/>
          <p:nvPr/>
        </p:nvSpPr>
        <p:spPr>
          <a:xfrm flipH="1">
            <a:off x="10009868" y="1098316"/>
            <a:ext cx="829337" cy="495753"/>
          </a:xfrm>
          <a:prstGeom prst="borderCallout2">
            <a:avLst>
              <a:gd name="adj1" fmla="val 18028"/>
              <a:gd name="adj2" fmla="val 98163"/>
              <a:gd name="adj3" fmla="val 18750"/>
              <a:gd name="adj4" fmla="val 109067"/>
              <a:gd name="adj5" fmla="val 301012"/>
              <a:gd name="adj6" fmla="val 108084"/>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cxnSp>
        <p:nvCxnSpPr>
          <p:cNvPr id="88" name="Straight Connector 87">
            <a:extLst>
              <a:ext uri="{FF2B5EF4-FFF2-40B4-BE49-F238E27FC236}">
                <a16:creationId xmlns:a16="http://schemas.microsoft.com/office/drawing/2014/main" id="{BA8770FE-5903-482C-AF98-492B0082E101}"/>
              </a:ext>
            </a:extLst>
          </p:cNvPr>
          <p:cNvCxnSpPr>
            <a:cxnSpLocks/>
          </p:cNvCxnSpPr>
          <p:nvPr/>
        </p:nvCxnSpPr>
        <p:spPr>
          <a:xfrm flipH="1" flipV="1">
            <a:off x="-2649733" y="3860287"/>
            <a:ext cx="874241" cy="289959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982DF98D-CC78-43EE-B2F0-5B1326A74C80}"/>
              </a:ext>
            </a:extLst>
          </p:cNvPr>
          <p:cNvSpPr/>
          <p:nvPr/>
        </p:nvSpPr>
        <p:spPr>
          <a:xfrm>
            <a:off x="2646124" y="1831435"/>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grpSp>
        <p:nvGrpSpPr>
          <p:cNvPr id="14" name="Group 13">
            <a:extLst>
              <a:ext uri="{FF2B5EF4-FFF2-40B4-BE49-F238E27FC236}">
                <a16:creationId xmlns:a16="http://schemas.microsoft.com/office/drawing/2014/main" id="{FA34BD39-64A1-4D88-BB5E-212B8227E098}"/>
              </a:ext>
            </a:extLst>
          </p:cNvPr>
          <p:cNvGrpSpPr/>
          <p:nvPr/>
        </p:nvGrpSpPr>
        <p:grpSpPr>
          <a:xfrm>
            <a:off x="2255161" y="3880096"/>
            <a:ext cx="5798074" cy="1254533"/>
            <a:chOff x="2255161" y="3880096"/>
            <a:chExt cx="5798074" cy="1254533"/>
          </a:xfrm>
        </p:grpSpPr>
        <p:sp>
          <p:nvSpPr>
            <p:cNvPr id="49" name="Callout: Bent Line 48">
              <a:extLst>
                <a:ext uri="{FF2B5EF4-FFF2-40B4-BE49-F238E27FC236}">
                  <a16:creationId xmlns:a16="http://schemas.microsoft.com/office/drawing/2014/main" id="{0B66B593-216F-4930-8C73-736EA50B615C}"/>
                </a:ext>
              </a:extLst>
            </p:cNvPr>
            <p:cNvSpPr/>
            <p:nvPr/>
          </p:nvSpPr>
          <p:spPr>
            <a:xfrm flipH="1">
              <a:off x="4801919" y="4537928"/>
              <a:ext cx="1992745" cy="596701"/>
            </a:xfrm>
            <a:prstGeom prst="borderCallout2">
              <a:avLst>
                <a:gd name="adj1" fmla="val 18750"/>
                <a:gd name="adj2" fmla="val -1182"/>
                <a:gd name="adj3" fmla="val 18750"/>
                <a:gd name="adj4" fmla="val -7583"/>
                <a:gd name="adj5" fmla="val -75236"/>
                <a:gd name="adj6" fmla="val -7119"/>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region-specific data sets and names.  </a:t>
              </a:r>
            </a:p>
          </p:txBody>
        </p:sp>
        <p:sp>
          <p:nvSpPr>
            <p:cNvPr id="55" name="Rectangle 54">
              <a:extLst>
                <a:ext uri="{FF2B5EF4-FFF2-40B4-BE49-F238E27FC236}">
                  <a16:creationId xmlns:a16="http://schemas.microsoft.com/office/drawing/2014/main" id="{E17F2C5B-3075-4A24-993A-A51FEA1EEE53}"/>
                </a:ext>
              </a:extLst>
            </p:cNvPr>
            <p:cNvSpPr/>
            <p:nvPr/>
          </p:nvSpPr>
          <p:spPr>
            <a:xfrm>
              <a:off x="2255161" y="441421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A154E0-79E9-41D8-83FE-BDB72EA7CAF4}"/>
                </a:ext>
              </a:extLst>
            </p:cNvPr>
            <p:cNvSpPr/>
            <p:nvPr/>
          </p:nvSpPr>
          <p:spPr>
            <a:xfrm>
              <a:off x="6035164" y="388142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54FCBE8-FDE3-42D6-A9D3-D19618C5D451}"/>
                </a:ext>
              </a:extLst>
            </p:cNvPr>
            <p:cNvSpPr/>
            <p:nvPr/>
          </p:nvSpPr>
          <p:spPr>
            <a:xfrm>
              <a:off x="2892913" y="446638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BAEA991-1767-41DF-A827-AB9E7EF0AD9D}"/>
                </a:ext>
              </a:extLst>
            </p:cNvPr>
            <p:cNvSpPr/>
            <p:nvPr/>
          </p:nvSpPr>
          <p:spPr>
            <a:xfrm>
              <a:off x="6632407" y="3880096"/>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F749E95-3900-4CFB-B149-5A4B7E8B74BB}"/>
                </a:ext>
              </a:extLst>
            </p:cNvPr>
            <p:cNvSpPr/>
            <p:nvPr/>
          </p:nvSpPr>
          <p:spPr>
            <a:xfrm>
              <a:off x="5836949" y="4120581"/>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384CAD22-767C-412F-A04E-6F39DDB96FD7}"/>
                </a:ext>
              </a:extLst>
            </p:cNvPr>
            <p:cNvCxnSpPr>
              <a:cxnSpLocks/>
              <a:stCxn id="49" idx="0"/>
              <a:endCxn id="58" idx="3"/>
            </p:cNvCxnSpPr>
            <p:nvPr/>
          </p:nvCxnSpPr>
          <p:spPr>
            <a:xfrm flipH="1" flipV="1">
              <a:off x="4313741" y="4580922"/>
              <a:ext cx="488178" cy="255357"/>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70" name="Graphic 69" descr="Arrow Straight">
            <a:extLst>
              <a:ext uri="{FF2B5EF4-FFF2-40B4-BE49-F238E27FC236}">
                <a16:creationId xmlns:a16="http://schemas.microsoft.com/office/drawing/2014/main" id="{7CC4C1AC-A7EF-4940-96C9-D89408E9D1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625241" y="2936049"/>
            <a:ext cx="1231102" cy="1259101"/>
          </a:xfrm>
          <a:prstGeom prst="rect">
            <a:avLst/>
          </a:prstGeom>
        </p:spPr>
      </p:pic>
      <p:sp>
        <p:nvSpPr>
          <p:cNvPr id="33" name="Rectangle 32">
            <a:extLst>
              <a:ext uri="{FF2B5EF4-FFF2-40B4-BE49-F238E27FC236}">
                <a16:creationId xmlns:a16="http://schemas.microsoft.com/office/drawing/2014/main" id="{6435DFF3-A68F-4959-9D1F-B75B2EC45F96}"/>
              </a:ext>
            </a:extLst>
          </p:cNvPr>
          <p:cNvSpPr/>
          <p:nvPr/>
        </p:nvSpPr>
        <p:spPr>
          <a:xfrm>
            <a:off x="9933078" y="3254348"/>
            <a:ext cx="1364476" cy="369332"/>
          </a:xfrm>
          <a:prstGeom prst="rect">
            <a:avLst/>
          </a:prstGeom>
        </p:spPr>
        <p:txBody>
          <a:bodyPr wrap="none">
            <a:spAutoFit/>
          </a:bodyPr>
          <a:lstStyle/>
          <a:p>
            <a:r>
              <a:rPr lang="en-US" dirty="0"/>
              <a:t>incorrect units</a:t>
            </a:r>
          </a:p>
        </p:txBody>
      </p:sp>
      <p:sp>
        <p:nvSpPr>
          <p:cNvPr id="57" name="Title 56">
            <a:extLst>
              <a:ext uri="{FF2B5EF4-FFF2-40B4-BE49-F238E27FC236}">
                <a16:creationId xmlns:a16="http://schemas.microsoft.com/office/drawing/2014/main" id="{9422A3F5-BDCC-4C46-9B6B-203523F674E3}"/>
              </a:ext>
            </a:extLst>
          </p:cNvPr>
          <p:cNvSpPr>
            <a:spLocks noGrp="1"/>
          </p:cNvSpPr>
          <p:nvPr>
            <p:ph type="title"/>
          </p:nvPr>
        </p:nvSpPr>
        <p:spPr>
          <a:xfrm>
            <a:off x="1718298" y="223704"/>
            <a:ext cx="6674591" cy="909510"/>
          </a:xfrm>
        </p:spPr>
        <p:txBody>
          <a:bodyPr>
            <a:normAutofit/>
          </a:bodyPr>
          <a:lstStyle/>
          <a:p>
            <a:r>
              <a:rPr lang="en-US" dirty="0"/>
              <a:t>Previously for a Typical Section…</a:t>
            </a:r>
          </a:p>
        </p:txBody>
      </p:sp>
      <p:sp>
        <p:nvSpPr>
          <p:cNvPr id="89" name="Callout: Bent Line 88">
            <a:extLst>
              <a:ext uri="{FF2B5EF4-FFF2-40B4-BE49-F238E27FC236}">
                <a16:creationId xmlns:a16="http://schemas.microsoft.com/office/drawing/2014/main" id="{0C17C054-40F4-4965-B6B0-0F25ACB251C7}"/>
              </a:ext>
            </a:extLst>
          </p:cNvPr>
          <p:cNvSpPr/>
          <p:nvPr/>
        </p:nvSpPr>
        <p:spPr>
          <a:xfrm flipH="1">
            <a:off x="112981" y="1787905"/>
            <a:ext cx="1422931" cy="753416"/>
          </a:xfrm>
          <a:prstGeom prst="borderCallout2">
            <a:avLst>
              <a:gd name="adj1" fmla="val 18750"/>
              <a:gd name="adj2" fmla="val -1182"/>
              <a:gd name="adj3" fmla="val 18750"/>
              <a:gd name="adj4" fmla="val -7583"/>
              <a:gd name="adj5" fmla="val 96398"/>
              <a:gd name="adj6" fmla="val -34159"/>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Incomplete Sections</a:t>
            </a:r>
          </a:p>
        </p:txBody>
      </p:sp>
      <p:sp>
        <p:nvSpPr>
          <p:cNvPr id="93" name="Rectangle 92">
            <a:extLst>
              <a:ext uri="{FF2B5EF4-FFF2-40B4-BE49-F238E27FC236}">
                <a16:creationId xmlns:a16="http://schemas.microsoft.com/office/drawing/2014/main" id="{BFAC2A7E-D5B8-4B6F-AC1B-84F5EB1195B2}"/>
              </a:ext>
            </a:extLst>
          </p:cNvPr>
          <p:cNvSpPr/>
          <p:nvPr/>
        </p:nvSpPr>
        <p:spPr>
          <a:xfrm>
            <a:off x="-727161" y="6060130"/>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CD9DD0E-708B-45F1-900E-4C4DA3F260C1}"/>
              </a:ext>
            </a:extLst>
          </p:cNvPr>
          <p:cNvSpPr/>
          <p:nvPr/>
        </p:nvSpPr>
        <p:spPr>
          <a:xfrm>
            <a:off x="-955861" y="5134629"/>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190FB9-43FA-4858-95CD-78C24DFDC338}"/>
              </a:ext>
            </a:extLst>
          </p:cNvPr>
          <p:cNvGrpSpPr/>
          <p:nvPr/>
        </p:nvGrpSpPr>
        <p:grpSpPr>
          <a:xfrm>
            <a:off x="2035763" y="953995"/>
            <a:ext cx="6357126" cy="3083409"/>
            <a:chOff x="2035763" y="953995"/>
            <a:chExt cx="6357126" cy="3083409"/>
          </a:xfrm>
        </p:grpSpPr>
        <p:sp>
          <p:nvSpPr>
            <p:cNvPr id="90" name="Rectangle 89">
              <a:extLst>
                <a:ext uri="{FF2B5EF4-FFF2-40B4-BE49-F238E27FC236}">
                  <a16:creationId xmlns:a16="http://schemas.microsoft.com/office/drawing/2014/main" id="{898F4F41-67BC-4530-B5BF-6488AF106D76}"/>
                </a:ext>
              </a:extLst>
            </p:cNvPr>
            <p:cNvSpPr/>
            <p:nvPr/>
          </p:nvSpPr>
          <p:spPr>
            <a:xfrm>
              <a:off x="7268860" y="2821760"/>
              <a:ext cx="1124029"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EBAA014C-7FBB-4FD1-BAF0-563AC3398D34}"/>
                </a:ext>
              </a:extLst>
            </p:cNvPr>
            <p:cNvCxnSpPr>
              <a:cxnSpLocks/>
              <a:stCxn id="74" idx="1"/>
              <a:endCxn id="100" idx="3"/>
            </p:cNvCxnSpPr>
            <p:nvPr/>
          </p:nvCxnSpPr>
          <p:spPr>
            <a:xfrm flipH="1">
              <a:off x="4774807" y="1617746"/>
              <a:ext cx="523387" cy="1478614"/>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74" name="Callout: Bent Line 73">
              <a:extLst>
                <a:ext uri="{FF2B5EF4-FFF2-40B4-BE49-F238E27FC236}">
                  <a16:creationId xmlns:a16="http://schemas.microsoft.com/office/drawing/2014/main" id="{C00C25AE-96B5-436D-B39A-4920915B6B83}"/>
                </a:ext>
              </a:extLst>
            </p:cNvPr>
            <p:cNvSpPr/>
            <p:nvPr/>
          </p:nvSpPr>
          <p:spPr>
            <a:xfrm flipH="1">
              <a:off x="4718981" y="953995"/>
              <a:ext cx="1158427" cy="663751"/>
            </a:xfrm>
            <a:prstGeom prst="borderCallout2">
              <a:avLst>
                <a:gd name="adj1" fmla="val 18750"/>
                <a:gd name="adj2" fmla="val -1182"/>
                <a:gd name="adj3" fmla="val 18750"/>
                <a:gd name="adj4" fmla="val -7583"/>
                <a:gd name="adj5" fmla="val 290944"/>
                <a:gd name="adj6" fmla="val -121221"/>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sp>
          <p:nvSpPr>
            <p:cNvPr id="97" name="Rectangle 96">
              <a:extLst>
                <a:ext uri="{FF2B5EF4-FFF2-40B4-BE49-F238E27FC236}">
                  <a16:creationId xmlns:a16="http://schemas.microsoft.com/office/drawing/2014/main" id="{AC532091-5A73-4B35-AFE1-EF347805F789}"/>
                </a:ext>
              </a:extLst>
            </p:cNvPr>
            <p:cNvSpPr/>
            <p:nvPr/>
          </p:nvSpPr>
          <p:spPr>
            <a:xfrm>
              <a:off x="6794668" y="3050969"/>
              <a:ext cx="981354"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B188D8D-7766-4AD0-BF48-C2FC07D436BA}"/>
                </a:ext>
              </a:extLst>
            </p:cNvPr>
            <p:cNvSpPr/>
            <p:nvPr/>
          </p:nvSpPr>
          <p:spPr>
            <a:xfrm>
              <a:off x="2035763" y="2974160"/>
              <a:ext cx="2739044" cy="244400"/>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47A3185-68B4-4E2B-94EC-BC93E131DBAE}"/>
                </a:ext>
              </a:extLst>
            </p:cNvPr>
            <p:cNvSpPr/>
            <p:nvPr/>
          </p:nvSpPr>
          <p:spPr>
            <a:xfrm>
              <a:off x="2045265" y="3391891"/>
              <a:ext cx="2363449" cy="43989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66D10D7-D881-4108-A2FE-D71E703FB746}"/>
                </a:ext>
              </a:extLst>
            </p:cNvPr>
            <p:cNvSpPr/>
            <p:nvPr/>
          </p:nvSpPr>
          <p:spPr>
            <a:xfrm>
              <a:off x="2046649" y="3832195"/>
              <a:ext cx="780436"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5B556B8-291B-4457-BDC8-A55374FBFD25}"/>
                </a:ext>
              </a:extLst>
            </p:cNvPr>
            <p:cNvSpPr/>
            <p:nvPr/>
          </p:nvSpPr>
          <p:spPr>
            <a:xfrm>
              <a:off x="3032725" y="3832195"/>
              <a:ext cx="688172"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5D19E26A-C1E8-41D9-9DB9-DFDC0F993C67}"/>
              </a:ext>
            </a:extLst>
          </p:cNvPr>
          <p:cNvGrpSpPr/>
          <p:nvPr/>
        </p:nvGrpSpPr>
        <p:grpSpPr>
          <a:xfrm>
            <a:off x="9915964" y="3366315"/>
            <a:ext cx="4185355" cy="3754836"/>
            <a:chOff x="6791880" y="3005047"/>
            <a:chExt cx="4185355" cy="3754836"/>
          </a:xfrm>
        </p:grpSpPr>
        <p:sp>
          <p:nvSpPr>
            <p:cNvPr id="91" name="Rectangle 90">
              <a:extLst>
                <a:ext uri="{FF2B5EF4-FFF2-40B4-BE49-F238E27FC236}">
                  <a16:creationId xmlns:a16="http://schemas.microsoft.com/office/drawing/2014/main" id="{A08A499B-7459-4058-B33E-2BF1845CF117}"/>
                </a:ext>
              </a:extLst>
            </p:cNvPr>
            <p:cNvSpPr/>
            <p:nvPr/>
          </p:nvSpPr>
          <p:spPr>
            <a:xfrm>
              <a:off x="6791880" y="4147302"/>
              <a:ext cx="546478" cy="213512"/>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Callout: Bent Line 91">
              <a:extLst>
                <a:ext uri="{FF2B5EF4-FFF2-40B4-BE49-F238E27FC236}">
                  <a16:creationId xmlns:a16="http://schemas.microsoft.com/office/drawing/2014/main" id="{160FBAF0-63EB-49AC-A9F2-7094ADCB7F4E}"/>
                </a:ext>
              </a:extLst>
            </p:cNvPr>
            <p:cNvSpPr/>
            <p:nvPr/>
          </p:nvSpPr>
          <p:spPr>
            <a:xfrm flipH="1">
              <a:off x="9401509" y="6215990"/>
              <a:ext cx="1575726" cy="543893"/>
            </a:xfrm>
            <a:prstGeom prst="borderCallout2">
              <a:avLst>
                <a:gd name="adj1" fmla="val -361524"/>
                <a:gd name="adj2" fmla="val -73720"/>
                <a:gd name="adj3" fmla="val 56778"/>
                <a:gd name="adj4" fmla="val -675"/>
                <a:gd name="adj5" fmla="val -153526"/>
                <a:gd name="adj6" fmla="val -7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Doesn’t Print Tables or Figures in Text</a:t>
              </a:r>
            </a:p>
          </p:txBody>
        </p:sp>
        <p:sp>
          <p:nvSpPr>
            <p:cNvPr id="106" name="Rectangle 105">
              <a:extLst>
                <a:ext uri="{FF2B5EF4-FFF2-40B4-BE49-F238E27FC236}">
                  <a16:creationId xmlns:a16="http://schemas.microsoft.com/office/drawing/2014/main" id="{118D7454-51B8-4464-AE1D-486D87B4F065}"/>
                </a:ext>
              </a:extLst>
            </p:cNvPr>
            <p:cNvSpPr/>
            <p:nvPr/>
          </p:nvSpPr>
          <p:spPr>
            <a:xfrm>
              <a:off x="8131629" y="3005047"/>
              <a:ext cx="415902" cy="22614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DE51343A-FCF7-4562-B542-D80F8169C3B0}"/>
              </a:ext>
            </a:extLst>
          </p:cNvPr>
          <p:cNvGrpSpPr/>
          <p:nvPr/>
        </p:nvGrpSpPr>
        <p:grpSpPr>
          <a:xfrm>
            <a:off x="9626835" y="2810147"/>
            <a:ext cx="4494927" cy="2476286"/>
            <a:chOff x="6856152" y="2767447"/>
            <a:chExt cx="4494927" cy="2476286"/>
          </a:xfrm>
        </p:grpSpPr>
        <p:sp>
          <p:nvSpPr>
            <p:cNvPr id="67" name="Callout: Bent Line 66">
              <a:extLst>
                <a:ext uri="{FF2B5EF4-FFF2-40B4-BE49-F238E27FC236}">
                  <a16:creationId xmlns:a16="http://schemas.microsoft.com/office/drawing/2014/main" id="{F335A888-EA42-4EE9-8A08-FFAD553EE0EE}"/>
                </a:ext>
              </a:extLst>
            </p:cNvPr>
            <p:cNvSpPr/>
            <p:nvPr/>
          </p:nvSpPr>
          <p:spPr>
            <a:xfrm flipH="1">
              <a:off x="10141621" y="4931283"/>
              <a:ext cx="1209458" cy="312450"/>
            </a:xfrm>
            <a:prstGeom prst="borderCallout2">
              <a:avLst>
                <a:gd name="adj1" fmla="val -305728"/>
                <a:gd name="adj2" fmla="val 102323"/>
                <a:gd name="adj3" fmla="val -2621"/>
                <a:gd name="adj4" fmla="val 49397"/>
                <a:gd name="adj5" fmla="val -660169"/>
                <a:gd name="adj6" fmla="val 39374"/>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109" name="Rectangle 108">
              <a:extLst>
                <a:ext uri="{FF2B5EF4-FFF2-40B4-BE49-F238E27FC236}">
                  <a16:creationId xmlns:a16="http://schemas.microsoft.com/office/drawing/2014/main" id="{CFDEB282-BC79-4BAA-9E4C-424B2745721E}"/>
                </a:ext>
              </a:extLst>
            </p:cNvPr>
            <p:cNvSpPr/>
            <p:nvPr/>
          </p:nvSpPr>
          <p:spPr>
            <a:xfrm>
              <a:off x="9651539" y="2767447"/>
              <a:ext cx="716657" cy="192815"/>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F408953-EF9B-4AE3-A0A8-4EBF6AC90EA9}"/>
                </a:ext>
              </a:extLst>
            </p:cNvPr>
            <p:cNvSpPr/>
            <p:nvPr/>
          </p:nvSpPr>
          <p:spPr>
            <a:xfrm>
              <a:off x="6856152" y="4158322"/>
              <a:ext cx="546478" cy="15789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47477764-5C5E-41DC-BE7B-0EF22E8BCE2E}"/>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66" name="Rectangle 65">
            <a:extLst>
              <a:ext uri="{FF2B5EF4-FFF2-40B4-BE49-F238E27FC236}">
                <a16:creationId xmlns:a16="http://schemas.microsoft.com/office/drawing/2014/main" id="{22BB5B8A-4802-4ACE-A7B6-5AFE1E324EAC}"/>
              </a:ext>
            </a:extLst>
          </p:cNvPr>
          <p:cNvSpPr/>
          <p:nvPr/>
        </p:nvSpPr>
        <p:spPr>
          <a:xfrm>
            <a:off x="2054997" y="4700736"/>
            <a:ext cx="231002" cy="229084"/>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3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9"/>
                                        </p:tgtEl>
                                      </p:cBhvr>
                                    </p:animEffect>
                                    <p:set>
                                      <p:cBhvr>
                                        <p:cTn id="12" dur="1" fill="hold">
                                          <p:stCondLst>
                                            <p:cond delay="499"/>
                                          </p:stCondLst>
                                        </p:cTn>
                                        <p:tgtEl>
                                          <p:spTgt spid="8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1"/>
                                        </p:tgtEl>
                                      </p:cBhvr>
                                    </p:animEffect>
                                    <p:set>
                                      <p:cBhvr>
                                        <p:cTn id="24" dur="1" fill="hold">
                                          <p:stCondLst>
                                            <p:cond delay="499"/>
                                          </p:stCondLst>
                                        </p:cTn>
                                        <p:tgtEl>
                                          <p:spTgt spid="81"/>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5F57D14-00D8-4648-A317-2619CEC65289}"/>
              </a:ext>
            </a:extLst>
          </p:cNvPr>
          <p:cNvSpPr/>
          <p:nvPr/>
        </p:nvSpPr>
        <p:spPr>
          <a:xfrm>
            <a:off x="0" y="6335486"/>
            <a:ext cx="9274629" cy="5539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A6BA6D-4169-4577-9433-9419806202D1}"/>
              </a:ext>
            </a:extLst>
          </p:cNvPr>
          <p:cNvSpPr/>
          <p:nvPr/>
        </p:nvSpPr>
        <p:spPr>
          <a:xfrm>
            <a:off x="4947954" y="1219206"/>
            <a:ext cx="4108302" cy="53450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BFD61A7-1F07-4512-BA0B-EA0887074F5A}"/>
              </a:ext>
            </a:extLst>
          </p:cNvPr>
          <p:cNvSpPr/>
          <p:nvPr/>
        </p:nvSpPr>
        <p:spPr>
          <a:xfrm>
            <a:off x="5609817" y="4558126"/>
            <a:ext cx="3272099" cy="75290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a 9 thousand job, equaling a 9% increase. </a:t>
            </a:r>
          </a:p>
          <a:p>
            <a:endParaRPr lang="en-US" sz="500" b="1" dirty="0">
              <a:solidFill>
                <a:schemeClr val="tx2">
                  <a:lumMod val="75000"/>
                </a:schemeClr>
              </a:solidFill>
            </a:endParaRPr>
          </a:p>
        </p:txBody>
      </p:sp>
      <p:sp>
        <p:nvSpPr>
          <p:cNvPr id="10" name="Rectangle 9">
            <a:extLst>
              <a:ext uri="{FF2B5EF4-FFF2-40B4-BE49-F238E27FC236}">
                <a16:creationId xmlns:a16="http://schemas.microsoft.com/office/drawing/2014/main" id="{2F07BDE0-F8CF-44AC-90BB-2EFEFDA11CCE}"/>
              </a:ext>
            </a:extLst>
          </p:cNvPr>
          <p:cNvSpPr/>
          <p:nvPr/>
        </p:nvSpPr>
        <p:spPr>
          <a:xfrm>
            <a:off x="272566" y="1222152"/>
            <a:ext cx="4516344" cy="534213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9FFE2E-6CD3-4029-AB8C-41832E05C51C}"/>
              </a:ext>
            </a:extLst>
          </p:cNvPr>
          <p:cNvSpPr/>
          <p:nvPr/>
        </p:nvSpPr>
        <p:spPr>
          <a:xfrm>
            <a:off x="878650" y="4572326"/>
            <a:ext cx="3828360" cy="73870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Region `</a:t>
            </a:r>
          </a:p>
          <a:p>
            <a:r>
              <a:rPr lang="en-US" sz="1400" dirty="0"/>
              <a:t>In `r </a:t>
            </a:r>
            <a:r>
              <a:rPr lang="en-US" sz="1400" dirty="0" err="1"/>
              <a:t>yr</a:t>
            </a:r>
            <a:r>
              <a:rPr lang="en-US" sz="1400" dirty="0"/>
              <a:t>`, the `r region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a:t>
            </a:r>
          </a:p>
        </p:txBody>
      </p:sp>
      <p:sp>
        <p:nvSpPr>
          <p:cNvPr id="37" name="Rectangle 36">
            <a:extLst>
              <a:ext uri="{FF2B5EF4-FFF2-40B4-BE49-F238E27FC236}">
                <a16:creationId xmlns:a16="http://schemas.microsoft.com/office/drawing/2014/main" id="{88BE76AB-6721-41E6-8ED7-B80D7A98B776}"/>
              </a:ext>
            </a:extLst>
          </p:cNvPr>
          <p:cNvSpPr/>
          <p:nvPr/>
        </p:nvSpPr>
        <p:spPr>
          <a:xfrm rot="16200000">
            <a:off x="-109556" y="2223903"/>
            <a:ext cx="1476910" cy="4405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National.RMD</a:t>
            </a:r>
            <a:endParaRPr lang="en-US" b="1" dirty="0"/>
          </a:p>
        </p:txBody>
      </p:sp>
      <p:sp>
        <p:nvSpPr>
          <p:cNvPr id="39" name="Rectangle 38">
            <a:extLst>
              <a:ext uri="{FF2B5EF4-FFF2-40B4-BE49-F238E27FC236}">
                <a16:creationId xmlns:a16="http://schemas.microsoft.com/office/drawing/2014/main" id="{B3AD7D88-4235-46C4-A3ED-139E135046B8}"/>
              </a:ext>
            </a:extLst>
          </p:cNvPr>
          <p:cNvSpPr/>
          <p:nvPr/>
        </p:nvSpPr>
        <p:spPr>
          <a:xfrm rot="16200000">
            <a:off x="38130" y="4735807"/>
            <a:ext cx="1069599" cy="334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Regional</a:t>
            </a:r>
          </a:p>
          <a:p>
            <a:pPr algn="ctr"/>
            <a:r>
              <a:rPr lang="en-US" b="1" dirty="0"/>
              <a:t>.RMD</a:t>
            </a:r>
          </a:p>
        </p:txBody>
      </p:sp>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a:xfrm>
            <a:off x="1842414" y="97974"/>
            <a:ext cx="6844385" cy="676014"/>
          </a:xfrm>
        </p:spPr>
        <p:txBody>
          <a:bodyPr/>
          <a:lstStyle/>
          <a:p>
            <a:r>
              <a:rPr lang="en-US" dirty="0"/>
              <a:t>Updated Section</a:t>
            </a:r>
          </a:p>
        </p:txBody>
      </p:sp>
      <p:sp>
        <p:nvSpPr>
          <p:cNvPr id="11" name="Rectangle 10">
            <a:extLst>
              <a:ext uri="{FF2B5EF4-FFF2-40B4-BE49-F238E27FC236}">
                <a16:creationId xmlns:a16="http://schemas.microsoft.com/office/drawing/2014/main" id="{5E1F8464-BBA6-48B0-B334-F0D2D4E06E0E}"/>
              </a:ext>
            </a:extLst>
          </p:cNvPr>
          <p:cNvSpPr/>
          <p:nvPr/>
        </p:nvSpPr>
        <p:spPr>
          <a:xfrm>
            <a:off x="863582" y="1582700"/>
            <a:ext cx="3828360" cy="290499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land.data$reg</a:t>
            </a:r>
            <a:r>
              <a:rPr lang="en-US" sz="1400" dirty="0"/>
              <a:t>[region])` pounds (Figure 1). </a:t>
            </a:r>
          </a:p>
          <a:p>
            <a:r>
              <a:rPr lang="en-US" sz="1400" dirty="0"/>
              <a:t>### Figure 1. `r Figures[region]$F1.Title `</a:t>
            </a:r>
          </a:p>
          <a:p>
            <a:r>
              <a:rPr lang="en-US" sz="1400" dirty="0"/>
              <a:t>```{r}</a:t>
            </a:r>
          </a:p>
          <a:p>
            <a:r>
              <a:rPr lang="en-US" sz="1400" dirty="0"/>
              <a:t>Figures$US$F1.Plot</a:t>
            </a:r>
          </a:p>
          <a:p>
            <a:r>
              <a:rPr lang="en-US" sz="1400" dirty="0"/>
              <a:t>```</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 (Table 1). </a:t>
            </a:r>
          </a:p>
          <a:p>
            <a:r>
              <a:rPr lang="en-US" sz="1400" dirty="0"/>
              <a:t>### Figure 1. `r Tables[region]$T1.Title `</a:t>
            </a:r>
          </a:p>
          <a:p>
            <a:r>
              <a:rPr lang="en-US" sz="1400" dirty="0"/>
              <a:t>```{r}</a:t>
            </a:r>
          </a:p>
          <a:p>
            <a:r>
              <a:rPr lang="en-US" sz="1400" dirty="0"/>
              <a:t>Tables[region]$T1.Table</a:t>
            </a:r>
          </a:p>
          <a:p>
            <a:r>
              <a:rPr lang="en-US" sz="1400" dirty="0"/>
              <a:t>```</a:t>
            </a:r>
          </a:p>
          <a:p>
            <a:endParaRPr lang="en-US" sz="1400" dirty="0"/>
          </a:p>
        </p:txBody>
      </p:sp>
      <p:sp>
        <p:nvSpPr>
          <p:cNvPr id="14" name="Rectangle 13">
            <a:extLst>
              <a:ext uri="{FF2B5EF4-FFF2-40B4-BE49-F238E27FC236}">
                <a16:creationId xmlns:a16="http://schemas.microsoft.com/office/drawing/2014/main" id="{75588C0D-1F41-4620-9491-FDB07F7A8510}"/>
              </a:ext>
            </a:extLst>
          </p:cNvPr>
          <p:cNvSpPr/>
          <p:nvPr/>
        </p:nvSpPr>
        <p:spPr>
          <a:xfrm>
            <a:off x="5593230" y="1574639"/>
            <a:ext cx="3272099" cy="291321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landed 10 billion pounds of fish (Figure 1). </a:t>
            </a:r>
          </a:p>
          <a:p>
            <a:endParaRPr lang="en-US" sz="500" dirty="0">
              <a:solidFill>
                <a:schemeClr val="tx2">
                  <a:lumMod val="75000"/>
                </a:schemeClr>
              </a:solidFill>
            </a:endParaRPr>
          </a:p>
          <a:p>
            <a:r>
              <a:rPr lang="en-US" sz="1400" b="1" dirty="0">
                <a:solidFill>
                  <a:schemeClr val="tx2">
                    <a:lumMod val="75000"/>
                  </a:schemeClr>
                </a:solidFill>
              </a:rPr>
              <a:t>Figure 1. 2010-2020 U.S. Landings</a:t>
            </a:r>
          </a:p>
          <a:p>
            <a:endParaRPr lang="en-US" sz="1400" b="1" dirty="0">
              <a:solidFill>
                <a:schemeClr val="tx2">
                  <a:lumMod val="75000"/>
                </a:schemeClr>
              </a:solidFill>
            </a:endParaRPr>
          </a:p>
          <a:p>
            <a:endParaRPr lang="en-US" sz="1400" b="1" dirty="0">
              <a:solidFill>
                <a:schemeClr val="tx2">
                  <a:lumMod val="75000"/>
                </a:schemeClr>
              </a:solidFill>
            </a:endParaRPr>
          </a:p>
          <a:p>
            <a:endParaRPr lang="en-US" sz="1400" b="1" dirty="0">
              <a:solidFill>
                <a:schemeClr val="tx2">
                  <a:lumMod val="75000"/>
                </a:schemeClr>
              </a:solidFill>
            </a:endParaRPr>
          </a:p>
          <a:p>
            <a:r>
              <a:rPr lang="en-US" sz="1400" dirty="0">
                <a:solidFill>
                  <a:schemeClr val="tx2">
                    <a:lumMod val="75000"/>
                  </a:schemeClr>
                </a:solidFill>
              </a:rPr>
              <a:t>In 2020, the U.S. had 8 million jobs, equaling </a:t>
            </a:r>
          </a:p>
          <a:p>
            <a:r>
              <a:rPr lang="en-US" sz="1400" dirty="0">
                <a:solidFill>
                  <a:schemeClr val="tx2">
                    <a:lumMod val="75000"/>
                  </a:schemeClr>
                </a:solidFill>
              </a:rPr>
              <a:t>an 8% increase (Table 1). </a:t>
            </a:r>
          </a:p>
          <a:p>
            <a:endParaRPr lang="en-US" sz="500" dirty="0">
              <a:solidFill>
                <a:schemeClr val="tx2">
                  <a:lumMod val="75000"/>
                </a:schemeClr>
              </a:solidFill>
            </a:endParaRPr>
          </a:p>
          <a:p>
            <a:r>
              <a:rPr lang="en-US" sz="1400" b="1" dirty="0">
                <a:solidFill>
                  <a:schemeClr val="tx2">
                    <a:lumMod val="75000"/>
                  </a:schemeClr>
                </a:solidFill>
              </a:rPr>
              <a:t>Figure 1. 2020 Economic Impacts in the U.S.</a:t>
            </a:r>
          </a:p>
          <a:p>
            <a:endParaRPr lang="en-US" sz="1400" b="1" dirty="0">
              <a:solidFill>
                <a:schemeClr val="tx2">
                  <a:lumMod val="75000"/>
                </a:schemeClr>
              </a:solidFill>
            </a:endParaRPr>
          </a:p>
        </p:txBody>
      </p:sp>
      <p:sp>
        <p:nvSpPr>
          <p:cNvPr id="16" name="Rectangle 15">
            <a:extLst>
              <a:ext uri="{FF2B5EF4-FFF2-40B4-BE49-F238E27FC236}">
                <a16:creationId xmlns:a16="http://schemas.microsoft.com/office/drawing/2014/main" id="{D497265B-E171-4EE2-A4F4-DAD7BC7939B0}"/>
              </a:ext>
            </a:extLst>
          </p:cNvPr>
          <p:cNvSpPr/>
          <p:nvPr/>
        </p:nvSpPr>
        <p:spPr>
          <a:xfrm rot="16200000">
            <a:off x="4481356" y="196052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National.docx</a:t>
            </a:r>
          </a:p>
        </p:txBody>
      </p:sp>
      <p:sp>
        <p:nvSpPr>
          <p:cNvPr id="18" name="Rectangle 17">
            <a:extLst>
              <a:ext uri="{FF2B5EF4-FFF2-40B4-BE49-F238E27FC236}">
                <a16:creationId xmlns:a16="http://schemas.microsoft.com/office/drawing/2014/main" id="{75615779-A9FA-4DC5-8E28-29499E5B4AB8}"/>
              </a:ext>
            </a:extLst>
          </p:cNvPr>
          <p:cNvSpPr/>
          <p:nvPr/>
        </p:nvSpPr>
        <p:spPr>
          <a:xfrm>
            <a:off x="10030689" y="6240309"/>
            <a:ext cx="183071" cy="186235"/>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6CA654-5650-47AC-B151-DD6742B1D7B6}"/>
              </a:ext>
            </a:extLst>
          </p:cNvPr>
          <p:cNvSpPr/>
          <p:nvPr/>
        </p:nvSpPr>
        <p:spPr>
          <a:xfrm>
            <a:off x="10072082" y="599993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1B164A-6F4C-4D3B-B4A1-5098AB3AC467}"/>
              </a:ext>
            </a:extLst>
          </p:cNvPr>
          <p:cNvSpPr/>
          <p:nvPr/>
        </p:nvSpPr>
        <p:spPr>
          <a:xfrm>
            <a:off x="9950984" y="3855893"/>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0D8964-4EC1-4EEA-A4E5-EB6B3C2ECD0F}"/>
              </a:ext>
            </a:extLst>
          </p:cNvPr>
          <p:cNvSpPr/>
          <p:nvPr/>
        </p:nvSpPr>
        <p:spPr>
          <a:xfrm>
            <a:off x="10685194" y="6022104"/>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BEDE28-34AA-4746-9067-9AC637D59AFE}"/>
              </a:ext>
            </a:extLst>
          </p:cNvPr>
          <p:cNvSpPr/>
          <p:nvPr/>
        </p:nvSpPr>
        <p:spPr>
          <a:xfrm>
            <a:off x="10616628" y="387715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D0CF8D2-9440-45E2-92DD-D8C5943C503D}"/>
              </a:ext>
            </a:extLst>
          </p:cNvPr>
          <p:cNvSpPr/>
          <p:nvPr/>
        </p:nvSpPr>
        <p:spPr>
          <a:xfrm>
            <a:off x="9657355" y="4041363"/>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D815FB-117C-4846-A9C4-6C667A33B2C3}"/>
              </a:ext>
            </a:extLst>
          </p:cNvPr>
          <p:cNvSpPr/>
          <p:nvPr/>
        </p:nvSpPr>
        <p:spPr>
          <a:xfrm>
            <a:off x="-1150274" y="1686076"/>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15636F-4D83-42F9-9EBE-2A2A8CE2BA98}"/>
              </a:ext>
            </a:extLst>
          </p:cNvPr>
          <p:cNvSpPr/>
          <p:nvPr/>
        </p:nvSpPr>
        <p:spPr>
          <a:xfrm>
            <a:off x="9877994" y="6436614"/>
            <a:ext cx="576748" cy="215972"/>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C1EA819-72A4-4EE9-8366-1877F94E9D21}"/>
              </a:ext>
            </a:extLst>
          </p:cNvPr>
          <p:cNvSpPr/>
          <p:nvPr/>
        </p:nvSpPr>
        <p:spPr>
          <a:xfrm>
            <a:off x="11239268" y="2616558"/>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F8F1EF-65F1-437E-BF02-165EB276244C}"/>
              </a:ext>
            </a:extLst>
          </p:cNvPr>
          <p:cNvSpPr/>
          <p:nvPr/>
        </p:nvSpPr>
        <p:spPr>
          <a:xfrm>
            <a:off x="752484" y="1221625"/>
            <a:ext cx="1326504" cy="305245"/>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cxnSp>
        <p:nvCxnSpPr>
          <p:cNvPr id="34" name="Straight Connector 33">
            <a:extLst>
              <a:ext uri="{FF2B5EF4-FFF2-40B4-BE49-F238E27FC236}">
                <a16:creationId xmlns:a16="http://schemas.microsoft.com/office/drawing/2014/main" id="{AF1EE7C2-F560-4C59-85AA-4E4CE1390369}"/>
              </a:ext>
            </a:extLst>
          </p:cNvPr>
          <p:cNvCxnSpPr>
            <a:cxnSpLocks/>
          </p:cNvCxnSpPr>
          <p:nvPr/>
        </p:nvCxnSpPr>
        <p:spPr>
          <a:xfrm flipH="1">
            <a:off x="10034176" y="5796848"/>
            <a:ext cx="651018" cy="205696"/>
          </a:xfrm>
          <a:prstGeom prst="line">
            <a:avLst/>
          </a:prstGeom>
          <a:ln w="38100"/>
          <a:effectLst/>
        </p:spPr>
        <p:style>
          <a:lnRef idx="2">
            <a:schemeClr val="dk1"/>
          </a:lnRef>
          <a:fillRef idx="0">
            <a:schemeClr val="dk1"/>
          </a:fillRef>
          <a:effectRef idx="1">
            <a:schemeClr val="dk1"/>
          </a:effectRef>
          <a:fontRef idx="minor">
            <a:schemeClr val="tx1"/>
          </a:fontRef>
        </p:style>
      </p:cxnSp>
      <p:pic>
        <p:nvPicPr>
          <p:cNvPr id="35" name="Graphic 34" descr="Arrow Straight">
            <a:extLst>
              <a:ext uri="{FF2B5EF4-FFF2-40B4-BE49-F238E27FC236}">
                <a16:creationId xmlns:a16="http://schemas.microsoft.com/office/drawing/2014/main" id="{41BF55F4-D033-43BF-BE50-128577CE59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016511" y="2259650"/>
            <a:ext cx="1231102" cy="1259101"/>
          </a:xfrm>
          <a:prstGeom prst="rect">
            <a:avLst/>
          </a:prstGeom>
        </p:spPr>
      </p:pic>
      <p:sp>
        <p:nvSpPr>
          <p:cNvPr id="43" name="Rectangle 42">
            <a:extLst>
              <a:ext uri="{FF2B5EF4-FFF2-40B4-BE49-F238E27FC236}">
                <a16:creationId xmlns:a16="http://schemas.microsoft.com/office/drawing/2014/main" id="{5DB4E1B1-A297-4654-B2F6-C2A0D96870CE}"/>
              </a:ext>
            </a:extLst>
          </p:cNvPr>
          <p:cNvSpPr/>
          <p:nvPr/>
        </p:nvSpPr>
        <p:spPr>
          <a:xfrm>
            <a:off x="878649" y="5387749"/>
            <a:ext cx="3828360" cy="104183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State `</a:t>
            </a:r>
          </a:p>
          <a:p>
            <a:r>
              <a:rPr lang="en-US" sz="1400" dirty="0"/>
              <a:t>`r Table1$Title[state] `</a:t>
            </a:r>
          </a:p>
          <a:p>
            <a:r>
              <a:rPr lang="en-US" sz="1400" dirty="0"/>
              <a:t>```{r}</a:t>
            </a:r>
          </a:p>
          <a:p>
            <a:r>
              <a:rPr lang="en-US" sz="1400" dirty="0"/>
              <a:t>Table1$Data[state] %&gt;% </a:t>
            </a:r>
            <a:r>
              <a:rPr lang="en-US" sz="1400" dirty="0" err="1"/>
              <a:t>knitr</a:t>
            </a:r>
            <a:r>
              <a:rPr lang="en-US" sz="1400" dirty="0"/>
              <a:t>::</a:t>
            </a:r>
            <a:r>
              <a:rPr lang="en-US" sz="1400" dirty="0" err="1"/>
              <a:t>kable</a:t>
            </a:r>
            <a:r>
              <a:rPr lang="en-US" sz="1400" dirty="0"/>
              <a:t>()</a:t>
            </a:r>
          </a:p>
          <a:p>
            <a:r>
              <a:rPr lang="en-US" sz="1400" dirty="0"/>
              <a:t>```</a:t>
            </a:r>
          </a:p>
        </p:txBody>
      </p:sp>
      <p:sp>
        <p:nvSpPr>
          <p:cNvPr id="44" name="Rectangle 43">
            <a:extLst>
              <a:ext uri="{FF2B5EF4-FFF2-40B4-BE49-F238E27FC236}">
                <a16:creationId xmlns:a16="http://schemas.microsoft.com/office/drawing/2014/main" id="{9072BC93-D01E-4E6D-A3A4-766A81F1DAAC}"/>
              </a:ext>
            </a:extLst>
          </p:cNvPr>
          <p:cNvSpPr/>
          <p:nvPr/>
        </p:nvSpPr>
        <p:spPr>
          <a:xfrm rot="16200000">
            <a:off x="-43341" y="5692399"/>
            <a:ext cx="1233717" cy="6019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a:t>
            </a:r>
          </a:p>
          <a:p>
            <a:pPr algn="ctr"/>
            <a:r>
              <a:rPr lang="en-US" b="1" dirty="0"/>
              <a:t>.RMD</a:t>
            </a:r>
          </a:p>
        </p:txBody>
      </p:sp>
      <p:sp>
        <p:nvSpPr>
          <p:cNvPr id="47" name="Rectangle 46">
            <a:extLst>
              <a:ext uri="{FF2B5EF4-FFF2-40B4-BE49-F238E27FC236}">
                <a16:creationId xmlns:a16="http://schemas.microsoft.com/office/drawing/2014/main" id="{2DA10D6F-663D-4834-936B-02C4613197E6}"/>
              </a:ext>
            </a:extLst>
          </p:cNvPr>
          <p:cNvSpPr/>
          <p:nvPr/>
        </p:nvSpPr>
        <p:spPr>
          <a:xfrm rot="16200000">
            <a:off x="4863983" y="4645121"/>
            <a:ext cx="965838" cy="36594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NPacific.docx</a:t>
            </a:r>
          </a:p>
        </p:txBody>
      </p:sp>
      <p:sp>
        <p:nvSpPr>
          <p:cNvPr id="48" name="Rectangle 47">
            <a:extLst>
              <a:ext uri="{FF2B5EF4-FFF2-40B4-BE49-F238E27FC236}">
                <a16:creationId xmlns:a16="http://schemas.microsoft.com/office/drawing/2014/main" id="{514B57B4-555E-4D9F-8751-6B7C8AA3CA99}"/>
              </a:ext>
            </a:extLst>
          </p:cNvPr>
          <p:cNvSpPr/>
          <p:nvPr/>
        </p:nvSpPr>
        <p:spPr>
          <a:xfrm>
            <a:off x="5630639" y="5392634"/>
            <a:ext cx="3272099" cy="105099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Alaska</a:t>
            </a:r>
            <a:endParaRPr lang="en-US" sz="1400" b="1" dirty="0">
              <a:solidFill>
                <a:schemeClr val="tx2">
                  <a:lumMod val="60000"/>
                  <a:lumOff val="40000"/>
                </a:schemeClr>
              </a:solidFill>
            </a:endParaRPr>
          </a:p>
          <a:p>
            <a:r>
              <a:rPr lang="en-US" sz="1400" b="1" dirty="0">
                <a:solidFill>
                  <a:schemeClr val="tx2">
                    <a:lumMod val="75000"/>
                  </a:schemeClr>
                </a:solidFill>
              </a:rPr>
              <a:t>Table 1. 2020 Economic Impacts In Alaska</a:t>
            </a:r>
          </a:p>
        </p:txBody>
      </p:sp>
      <p:sp>
        <p:nvSpPr>
          <p:cNvPr id="49" name="Rectangle 48">
            <a:extLst>
              <a:ext uri="{FF2B5EF4-FFF2-40B4-BE49-F238E27FC236}">
                <a16:creationId xmlns:a16="http://schemas.microsoft.com/office/drawing/2014/main" id="{77CDBEF1-99B1-49DF-B62F-5836874FD30B}"/>
              </a:ext>
            </a:extLst>
          </p:cNvPr>
          <p:cNvSpPr/>
          <p:nvPr/>
        </p:nvSpPr>
        <p:spPr>
          <a:xfrm>
            <a:off x="10040207" y="5132332"/>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1EEB790-9843-4F0E-8D60-21740ACB639F}"/>
              </a:ext>
            </a:extLst>
          </p:cNvPr>
          <p:cNvSpPr/>
          <p:nvPr/>
        </p:nvSpPr>
        <p:spPr>
          <a:xfrm>
            <a:off x="10637450" y="5163659"/>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F3D6AFB-11FF-4142-B5C5-425F13C49CDF}"/>
              </a:ext>
            </a:extLst>
          </p:cNvPr>
          <p:cNvSpPr/>
          <p:nvPr/>
        </p:nvSpPr>
        <p:spPr>
          <a:xfrm>
            <a:off x="9841992" y="5371486"/>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CE6E00F-35D5-461D-9A37-9EF5B5A9C89D}"/>
              </a:ext>
            </a:extLst>
          </p:cNvPr>
          <p:cNvSpPr/>
          <p:nvPr/>
        </p:nvSpPr>
        <p:spPr>
          <a:xfrm rot="16200000">
            <a:off x="4942992" y="5714558"/>
            <a:ext cx="845670" cy="3659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Alaska</a:t>
            </a:r>
          </a:p>
          <a:p>
            <a:r>
              <a:rPr lang="en-US" b="1" dirty="0"/>
              <a:t>.docx</a:t>
            </a:r>
          </a:p>
        </p:txBody>
      </p:sp>
      <p:pic>
        <p:nvPicPr>
          <p:cNvPr id="53" name="Graphic 52" descr="Arrow Straight">
            <a:extLst>
              <a:ext uri="{FF2B5EF4-FFF2-40B4-BE49-F238E27FC236}">
                <a16:creationId xmlns:a16="http://schemas.microsoft.com/office/drawing/2014/main" id="{114F2F6D-786E-4B6B-8131-B57920C9C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76915" y="4052083"/>
            <a:ext cx="1231102" cy="1259101"/>
          </a:xfrm>
          <a:prstGeom prst="rect">
            <a:avLst/>
          </a:prstGeom>
        </p:spPr>
      </p:pic>
      <p:pic>
        <p:nvPicPr>
          <p:cNvPr id="54" name="Graphic 53" descr="Arrow Straight">
            <a:extLst>
              <a:ext uri="{FF2B5EF4-FFF2-40B4-BE49-F238E27FC236}">
                <a16:creationId xmlns:a16="http://schemas.microsoft.com/office/drawing/2014/main" id="{8FAC6E66-AFEB-419B-A6E8-BB561E25A2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83467" y="4981876"/>
            <a:ext cx="1231102" cy="1259101"/>
          </a:xfrm>
          <a:prstGeom prst="rect">
            <a:avLst/>
          </a:prstGeom>
        </p:spPr>
      </p:pic>
      <p:sp>
        <p:nvSpPr>
          <p:cNvPr id="60" name="Callout: Bent Line 59">
            <a:extLst>
              <a:ext uri="{FF2B5EF4-FFF2-40B4-BE49-F238E27FC236}">
                <a16:creationId xmlns:a16="http://schemas.microsoft.com/office/drawing/2014/main" id="{0EAE2E5A-8B20-4D30-8F68-4AB73C892AF5}"/>
              </a:ext>
            </a:extLst>
          </p:cNvPr>
          <p:cNvSpPr/>
          <p:nvPr/>
        </p:nvSpPr>
        <p:spPr>
          <a:xfrm flipH="1">
            <a:off x="11120509" y="486195"/>
            <a:ext cx="1158427" cy="663751"/>
          </a:xfrm>
          <a:prstGeom prst="borderCallout2">
            <a:avLst>
              <a:gd name="adj1" fmla="val 18750"/>
              <a:gd name="adj2" fmla="val -1182"/>
              <a:gd name="adj3" fmla="val 18750"/>
              <a:gd name="adj4" fmla="val -7583"/>
              <a:gd name="adj5" fmla="val 327025"/>
              <a:gd name="adj6" fmla="val -6578"/>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cxnSp>
        <p:nvCxnSpPr>
          <p:cNvPr id="66" name="Straight Connector 65">
            <a:extLst>
              <a:ext uri="{FF2B5EF4-FFF2-40B4-BE49-F238E27FC236}">
                <a16:creationId xmlns:a16="http://schemas.microsoft.com/office/drawing/2014/main" id="{F238C0E8-ADC2-4AD5-B347-9FA110249BCE}"/>
              </a:ext>
            </a:extLst>
          </p:cNvPr>
          <p:cNvCxnSpPr>
            <a:cxnSpLocks/>
          </p:cNvCxnSpPr>
          <p:nvPr/>
        </p:nvCxnSpPr>
        <p:spPr>
          <a:xfrm>
            <a:off x="2616665" y="7206299"/>
            <a:ext cx="5864268"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F110B01C-BF40-4B02-9F08-1B7FDC8E95D5}"/>
              </a:ext>
            </a:extLst>
          </p:cNvPr>
          <p:cNvSpPr/>
          <p:nvPr/>
        </p:nvSpPr>
        <p:spPr>
          <a:xfrm>
            <a:off x="5474009" y="1232495"/>
            <a:ext cx="1805407" cy="257750"/>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Word Documents</a:t>
            </a:r>
          </a:p>
        </p:txBody>
      </p:sp>
      <p:grpSp>
        <p:nvGrpSpPr>
          <p:cNvPr id="107" name="Group 106">
            <a:extLst>
              <a:ext uri="{FF2B5EF4-FFF2-40B4-BE49-F238E27FC236}">
                <a16:creationId xmlns:a16="http://schemas.microsoft.com/office/drawing/2014/main" id="{356063EC-7182-417C-B79E-E08951C0DCB7}"/>
              </a:ext>
            </a:extLst>
          </p:cNvPr>
          <p:cNvGrpSpPr/>
          <p:nvPr/>
        </p:nvGrpSpPr>
        <p:grpSpPr>
          <a:xfrm>
            <a:off x="1887098" y="655982"/>
            <a:ext cx="6007877" cy="3023678"/>
            <a:chOff x="1887098" y="895472"/>
            <a:chExt cx="6007877" cy="3023678"/>
          </a:xfrm>
        </p:grpSpPr>
        <p:sp>
          <p:nvSpPr>
            <p:cNvPr id="31" name="Rectangle 30">
              <a:extLst>
                <a:ext uri="{FF2B5EF4-FFF2-40B4-BE49-F238E27FC236}">
                  <a16:creationId xmlns:a16="http://schemas.microsoft.com/office/drawing/2014/main" id="{C7D07850-D0B0-4ECB-A130-18ABF7741699}"/>
                </a:ext>
              </a:extLst>
            </p:cNvPr>
            <p:cNvSpPr/>
            <p:nvPr/>
          </p:nvSpPr>
          <p:spPr>
            <a:xfrm>
              <a:off x="2484154" y="2127805"/>
              <a:ext cx="1822205" cy="177313"/>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9244EBA-7E32-4551-AC38-A3BFBBE28AE6}"/>
                </a:ext>
              </a:extLst>
            </p:cNvPr>
            <p:cNvSpPr/>
            <p:nvPr/>
          </p:nvSpPr>
          <p:spPr>
            <a:xfrm>
              <a:off x="7288267" y="2160892"/>
              <a:ext cx="606708" cy="184448"/>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21A1CAA5-8E9D-4B94-B366-882BB990BCD1}"/>
                </a:ext>
              </a:extLst>
            </p:cNvPr>
            <p:cNvCxnSpPr>
              <a:cxnSpLocks/>
              <a:stCxn id="31" idx="3"/>
              <a:endCxn id="36" idx="0"/>
            </p:cNvCxnSpPr>
            <p:nvPr/>
          </p:nvCxnSpPr>
          <p:spPr>
            <a:xfrm flipV="1">
              <a:off x="4306359" y="1137369"/>
              <a:ext cx="698454" cy="1079093"/>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36" name="Callout: Bent Line 35">
              <a:extLst>
                <a:ext uri="{FF2B5EF4-FFF2-40B4-BE49-F238E27FC236}">
                  <a16:creationId xmlns:a16="http://schemas.microsoft.com/office/drawing/2014/main" id="{B3CFD97C-C500-4F87-9214-C42CFDF1603B}"/>
                </a:ext>
              </a:extLst>
            </p:cNvPr>
            <p:cNvSpPr/>
            <p:nvPr/>
          </p:nvSpPr>
          <p:spPr>
            <a:xfrm flipH="1">
              <a:off x="5004813" y="895472"/>
              <a:ext cx="1632617" cy="483794"/>
            </a:xfrm>
            <a:prstGeom prst="borderCallout2">
              <a:avLst>
                <a:gd name="adj1" fmla="val 18750"/>
                <a:gd name="adj2" fmla="val -1182"/>
                <a:gd name="adj3" fmla="val 18750"/>
                <a:gd name="adj4" fmla="val -7583"/>
                <a:gd name="adj5" fmla="val 261806"/>
                <a:gd name="adj6" fmla="val -5664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Auto-Correct Units and Grammar</a:t>
              </a:r>
            </a:p>
          </p:txBody>
        </p:sp>
        <p:sp>
          <p:nvSpPr>
            <p:cNvPr id="70" name="Rectangle 69">
              <a:extLst>
                <a:ext uri="{FF2B5EF4-FFF2-40B4-BE49-F238E27FC236}">
                  <a16:creationId xmlns:a16="http://schemas.microsoft.com/office/drawing/2014/main" id="{93C81008-BEA8-45E6-B4A9-5F3211457795}"/>
                </a:ext>
              </a:extLst>
            </p:cNvPr>
            <p:cNvSpPr/>
            <p:nvPr/>
          </p:nvSpPr>
          <p:spPr>
            <a:xfrm>
              <a:off x="5670189" y="3708979"/>
              <a:ext cx="1013741" cy="210171"/>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502597DC-8EEE-4B70-B409-E062073AA5A6}"/>
                </a:ext>
              </a:extLst>
            </p:cNvPr>
            <p:cNvSpPr/>
            <p:nvPr/>
          </p:nvSpPr>
          <p:spPr>
            <a:xfrm>
              <a:off x="1887098" y="3610476"/>
              <a:ext cx="1774017" cy="19700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A55A5914-3370-47FD-BE0B-7FC034EA7BA2}"/>
              </a:ext>
            </a:extLst>
          </p:cNvPr>
          <p:cNvGrpSpPr/>
          <p:nvPr/>
        </p:nvGrpSpPr>
        <p:grpSpPr>
          <a:xfrm>
            <a:off x="5760818" y="2656954"/>
            <a:ext cx="1846245" cy="479659"/>
            <a:chOff x="9693505" y="315548"/>
            <a:chExt cx="1846245" cy="479659"/>
          </a:xfrm>
        </p:grpSpPr>
        <p:sp>
          <p:nvSpPr>
            <p:cNvPr id="79" name="Freeform: Shape 78">
              <a:extLst>
                <a:ext uri="{FF2B5EF4-FFF2-40B4-BE49-F238E27FC236}">
                  <a16:creationId xmlns:a16="http://schemas.microsoft.com/office/drawing/2014/main" id="{82BCB53A-D37E-4FCC-A11B-2ADD5D471135}"/>
                </a:ext>
              </a:extLst>
            </p:cNvPr>
            <p:cNvSpPr/>
            <p:nvPr/>
          </p:nvSpPr>
          <p:spPr>
            <a:xfrm>
              <a:off x="9739880" y="337320"/>
              <a:ext cx="1589315" cy="402772"/>
            </a:xfrm>
            <a:custGeom>
              <a:avLst/>
              <a:gdLst>
                <a:gd name="connsiteX0" fmla="*/ 0 w 1589315"/>
                <a:gd name="connsiteY0" fmla="*/ 250372 h 402772"/>
                <a:gd name="connsiteX1" fmla="*/ 206829 w 1589315"/>
                <a:gd name="connsiteY1" fmla="*/ 402772 h 402772"/>
                <a:gd name="connsiteX2" fmla="*/ 489857 w 1589315"/>
                <a:gd name="connsiteY2" fmla="*/ 130629 h 402772"/>
                <a:gd name="connsiteX3" fmla="*/ 838200 w 1589315"/>
                <a:gd name="connsiteY3" fmla="*/ 283029 h 402772"/>
                <a:gd name="connsiteX4" fmla="*/ 1338943 w 1589315"/>
                <a:gd name="connsiteY4" fmla="*/ 0 h 402772"/>
                <a:gd name="connsiteX5" fmla="*/ 1589315 w 1589315"/>
                <a:gd name="connsiteY5" fmla="*/ 119743 h 402772"/>
                <a:gd name="connsiteX6" fmla="*/ 1589315 w 1589315"/>
                <a:gd name="connsiteY6" fmla="*/ 119743 h 40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15" h="402772">
                  <a:moveTo>
                    <a:pt x="0" y="250372"/>
                  </a:moveTo>
                  <a:lnTo>
                    <a:pt x="206829" y="402772"/>
                  </a:lnTo>
                  <a:lnTo>
                    <a:pt x="489857" y="130629"/>
                  </a:lnTo>
                  <a:lnTo>
                    <a:pt x="838200" y="283029"/>
                  </a:lnTo>
                  <a:lnTo>
                    <a:pt x="1338943" y="0"/>
                  </a:lnTo>
                  <a:lnTo>
                    <a:pt x="1589315" y="119743"/>
                  </a:lnTo>
                  <a:lnTo>
                    <a:pt x="1589315" y="119743"/>
                  </a:lnTo>
                </a:path>
              </a:pathLst>
            </a:cu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77CA1C0F-7D59-4255-9CBF-4D144FEC2DD2}"/>
                </a:ext>
              </a:extLst>
            </p:cNvPr>
            <p:cNvCxnSpPr>
              <a:cxnSpLocks/>
            </p:cNvCxnSpPr>
            <p:nvPr/>
          </p:nvCxnSpPr>
          <p:spPr>
            <a:xfrm>
              <a:off x="9693505" y="315548"/>
              <a:ext cx="0" cy="479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C06EC49-5D7E-4254-A916-20DECFF4BAF9}"/>
                </a:ext>
              </a:extLst>
            </p:cNvPr>
            <p:cNvCxnSpPr>
              <a:cxnSpLocks/>
            </p:cNvCxnSpPr>
            <p:nvPr/>
          </p:nvCxnSpPr>
          <p:spPr>
            <a:xfrm>
              <a:off x="9693505" y="781045"/>
              <a:ext cx="1846245" cy="0"/>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94" name="Table 92">
            <a:extLst>
              <a:ext uri="{FF2B5EF4-FFF2-40B4-BE49-F238E27FC236}">
                <a16:creationId xmlns:a16="http://schemas.microsoft.com/office/drawing/2014/main" id="{ADFD8904-A6CE-4434-BDB5-0CA583A13B3F}"/>
              </a:ext>
            </a:extLst>
          </p:cNvPr>
          <p:cNvGraphicFramePr>
            <a:graphicFrameLocks noGrp="1"/>
          </p:cNvGraphicFramePr>
          <p:nvPr>
            <p:extLst>
              <p:ext uri="{D42A27DB-BD31-4B8C-83A1-F6EECF244321}">
                <p14:modId xmlns:p14="http://schemas.microsoft.com/office/powerpoint/2010/main" val="1940673933"/>
              </p:ext>
            </p:extLst>
          </p:nvPr>
        </p:nvGraphicFramePr>
        <p:xfrm>
          <a:off x="5829601" y="594286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dirty="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aphicFrame>
        <p:nvGraphicFramePr>
          <p:cNvPr id="95" name="Table 92">
            <a:extLst>
              <a:ext uri="{FF2B5EF4-FFF2-40B4-BE49-F238E27FC236}">
                <a16:creationId xmlns:a16="http://schemas.microsoft.com/office/drawing/2014/main" id="{D09E7CEB-FB63-4469-AEE0-E256021F7384}"/>
              </a:ext>
            </a:extLst>
          </p:cNvPr>
          <p:cNvGraphicFramePr>
            <a:graphicFrameLocks noGrp="1"/>
          </p:cNvGraphicFramePr>
          <p:nvPr>
            <p:extLst>
              <p:ext uri="{D42A27DB-BD31-4B8C-83A1-F6EECF244321}">
                <p14:modId xmlns:p14="http://schemas.microsoft.com/office/powerpoint/2010/main" val="559265466"/>
              </p:ext>
            </p:extLst>
          </p:nvPr>
        </p:nvGraphicFramePr>
        <p:xfrm>
          <a:off x="5742677" y="400479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pSp>
        <p:nvGrpSpPr>
          <p:cNvPr id="106" name="Group 105">
            <a:extLst>
              <a:ext uri="{FF2B5EF4-FFF2-40B4-BE49-F238E27FC236}">
                <a16:creationId xmlns:a16="http://schemas.microsoft.com/office/drawing/2014/main" id="{2D0682F9-6366-4002-A790-519481E77924}"/>
              </a:ext>
            </a:extLst>
          </p:cNvPr>
          <p:cNvGrpSpPr/>
          <p:nvPr/>
        </p:nvGrpSpPr>
        <p:grpSpPr>
          <a:xfrm>
            <a:off x="12018165" y="1372891"/>
            <a:ext cx="2203081" cy="3438925"/>
            <a:chOff x="5947391" y="485077"/>
            <a:chExt cx="2203081" cy="3438925"/>
          </a:xfrm>
        </p:grpSpPr>
        <p:sp>
          <p:nvSpPr>
            <p:cNvPr id="26" name="Callout: Bent Line 25">
              <a:extLst>
                <a:ext uri="{FF2B5EF4-FFF2-40B4-BE49-F238E27FC236}">
                  <a16:creationId xmlns:a16="http://schemas.microsoft.com/office/drawing/2014/main" id="{49DDFCE5-3D4A-4902-B9E3-38E4080B7E8D}"/>
                </a:ext>
              </a:extLst>
            </p:cNvPr>
            <p:cNvSpPr/>
            <p:nvPr/>
          </p:nvSpPr>
          <p:spPr>
            <a:xfrm flipH="1">
              <a:off x="6941014" y="485077"/>
              <a:ext cx="1209458" cy="312450"/>
            </a:xfrm>
            <a:prstGeom prst="borderCallout2">
              <a:avLst>
                <a:gd name="adj1" fmla="val 74027"/>
                <a:gd name="adj2" fmla="val 100523"/>
                <a:gd name="adj3" fmla="val 74027"/>
                <a:gd name="adj4" fmla="val 117801"/>
                <a:gd name="adj5" fmla="val 632391"/>
                <a:gd name="adj6" fmla="val 132979"/>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Consistency!</a:t>
              </a:r>
            </a:p>
          </p:txBody>
        </p:sp>
        <p:cxnSp>
          <p:nvCxnSpPr>
            <p:cNvPr id="29" name="Straight Connector 28">
              <a:extLst>
                <a:ext uri="{FF2B5EF4-FFF2-40B4-BE49-F238E27FC236}">
                  <a16:creationId xmlns:a16="http://schemas.microsoft.com/office/drawing/2014/main" id="{2F8543FA-6DE5-4B67-83B8-398DE5E354BD}"/>
                </a:ext>
              </a:extLst>
            </p:cNvPr>
            <p:cNvCxnSpPr>
              <a:cxnSpLocks/>
              <a:stCxn id="99" idx="0"/>
            </p:cNvCxnSpPr>
            <p:nvPr/>
          </p:nvCxnSpPr>
          <p:spPr>
            <a:xfrm flipH="1" flipV="1">
              <a:off x="6739067" y="707656"/>
              <a:ext cx="224034" cy="299803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8" name="Rectangle 97">
              <a:extLst>
                <a:ext uri="{FF2B5EF4-FFF2-40B4-BE49-F238E27FC236}">
                  <a16:creationId xmlns:a16="http://schemas.microsoft.com/office/drawing/2014/main" id="{E32C6191-0FB5-467E-A6A7-F27ABA726FED}"/>
                </a:ext>
              </a:extLst>
            </p:cNvPr>
            <p:cNvSpPr/>
            <p:nvPr/>
          </p:nvSpPr>
          <p:spPr>
            <a:xfrm>
              <a:off x="5947391" y="2376549"/>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873EA3F-3DD5-48A7-B066-C1AE295E4E2D}"/>
                </a:ext>
              </a:extLst>
            </p:cNvPr>
            <p:cNvSpPr/>
            <p:nvPr/>
          </p:nvSpPr>
          <p:spPr>
            <a:xfrm>
              <a:off x="6646785" y="3705692"/>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8" name="Callout: Bent Line 117">
            <a:extLst>
              <a:ext uri="{FF2B5EF4-FFF2-40B4-BE49-F238E27FC236}">
                <a16:creationId xmlns:a16="http://schemas.microsoft.com/office/drawing/2014/main" id="{336223A1-EF89-42F7-941A-19D8F6F1AF80}"/>
              </a:ext>
            </a:extLst>
          </p:cNvPr>
          <p:cNvSpPr/>
          <p:nvPr/>
        </p:nvSpPr>
        <p:spPr>
          <a:xfrm flipH="1">
            <a:off x="10340168" y="2287690"/>
            <a:ext cx="1422931" cy="753416"/>
          </a:xfrm>
          <a:prstGeom prst="borderCallout2">
            <a:avLst>
              <a:gd name="adj1" fmla="val 108330"/>
              <a:gd name="adj2" fmla="val 112041"/>
              <a:gd name="adj3" fmla="val 15860"/>
              <a:gd name="adj4" fmla="val 111760"/>
              <a:gd name="adj5" fmla="val 133965"/>
              <a:gd name="adj6" fmla="val 119611"/>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Copy-Edit Ready Figures and Tables Included</a:t>
            </a:r>
          </a:p>
        </p:txBody>
      </p:sp>
      <p:grpSp>
        <p:nvGrpSpPr>
          <p:cNvPr id="122" name="Group 121">
            <a:extLst>
              <a:ext uri="{FF2B5EF4-FFF2-40B4-BE49-F238E27FC236}">
                <a16:creationId xmlns:a16="http://schemas.microsoft.com/office/drawing/2014/main" id="{A9EEDAFC-92B3-42F6-A821-010AE493D8BC}"/>
              </a:ext>
            </a:extLst>
          </p:cNvPr>
          <p:cNvGrpSpPr/>
          <p:nvPr/>
        </p:nvGrpSpPr>
        <p:grpSpPr>
          <a:xfrm>
            <a:off x="9697088" y="3712013"/>
            <a:ext cx="4855447" cy="3781538"/>
            <a:chOff x="3907554" y="2853436"/>
            <a:chExt cx="4855447" cy="3781538"/>
          </a:xfrm>
        </p:grpSpPr>
        <p:sp>
          <p:nvSpPr>
            <p:cNvPr id="61" name="Callout: Bent Line 60">
              <a:extLst>
                <a:ext uri="{FF2B5EF4-FFF2-40B4-BE49-F238E27FC236}">
                  <a16:creationId xmlns:a16="http://schemas.microsoft.com/office/drawing/2014/main" id="{632AC104-84FC-47AB-8D1F-C6E52A2E6D4C}"/>
                </a:ext>
              </a:extLst>
            </p:cNvPr>
            <p:cNvSpPr/>
            <p:nvPr/>
          </p:nvSpPr>
          <p:spPr>
            <a:xfrm flipH="1">
              <a:off x="3907554" y="3883959"/>
              <a:ext cx="1575726" cy="543893"/>
            </a:xfrm>
            <a:prstGeom prst="borderCallout2">
              <a:avLst>
                <a:gd name="adj1" fmla="val 18750"/>
                <a:gd name="adj2" fmla="val -1182"/>
                <a:gd name="adj3" fmla="val 18750"/>
                <a:gd name="adj4" fmla="val -7583"/>
                <a:gd name="adj5" fmla="val 72637"/>
                <a:gd name="adj6" fmla="val -17819"/>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Now Print Tables or Figures in Text</a:t>
              </a:r>
            </a:p>
          </p:txBody>
        </p:sp>
        <p:cxnSp>
          <p:nvCxnSpPr>
            <p:cNvPr id="27" name="Straight Connector 26">
              <a:extLst>
                <a:ext uri="{FF2B5EF4-FFF2-40B4-BE49-F238E27FC236}">
                  <a16:creationId xmlns:a16="http://schemas.microsoft.com/office/drawing/2014/main" id="{82EA22AE-D458-456C-BF43-A7E2352A2085}"/>
                </a:ext>
              </a:extLst>
            </p:cNvPr>
            <p:cNvCxnSpPr>
              <a:cxnSpLocks/>
              <a:stCxn id="94" idx="1"/>
            </p:cNvCxnSpPr>
            <p:nvPr/>
          </p:nvCxnSpPr>
          <p:spPr>
            <a:xfrm flipH="1" flipV="1">
              <a:off x="5590323" y="3765074"/>
              <a:ext cx="239278" cy="2370648"/>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103" name="Rectangle 102">
              <a:extLst>
                <a:ext uri="{FF2B5EF4-FFF2-40B4-BE49-F238E27FC236}">
                  <a16:creationId xmlns:a16="http://schemas.microsoft.com/office/drawing/2014/main" id="{9796E817-AE92-4915-9F97-4C7F321B3D77}"/>
                </a:ext>
              </a:extLst>
            </p:cNvPr>
            <p:cNvSpPr/>
            <p:nvPr/>
          </p:nvSpPr>
          <p:spPr>
            <a:xfrm>
              <a:off x="5670191" y="5933779"/>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7E97F91-F405-49B1-A91B-E80178851EB8}"/>
                </a:ext>
              </a:extLst>
            </p:cNvPr>
            <p:cNvSpPr/>
            <p:nvPr/>
          </p:nvSpPr>
          <p:spPr>
            <a:xfrm>
              <a:off x="5670191" y="3963463"/>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A06121D-1C8C-45CA-A9AC-DF2FAA49AA67}"/>
                </a:ext>
              </a:extLst>
            </p:cNvPr>
            <p:cNvSpPr/>
            <p:nvPr/>
          </p:nvSpPr>
          <p:spPr>
            <a:xfrm>
              <a:off x="5660560" y="2853436"/>
              <a:ext cx="3092810" cy="56866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1A9548F5-FB10-4EE2-9762-2B7112598681}"/>
                </a:ext>
              </a:extLst>
            </p:cNvPr>
            <p:cNvCxnSpPr>
              <a:cxnSpLocks/>
              <a:stCxn id="119" idx="1"/>
            </p:cNvCxnSpPr>
            <p:nvPr/>
          </p:nvCxnSpPr>
          <p:spPr>
            <a:xfrm flipH="1">
              <a:off x="5581007" y="3137768"/>
              <a:ext cx="79553" cy="841041"/>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80" name="Picture 79">
            <a:extLst>
              <a:ext uri="{FF2B5EF4-FFF2-40B4-BE49-F238E27FC236}">
                <a16:creationId xmlns:a16="http://schemas.microsoft.com/office/drawing/2014/main" id="{0FE34CC5-F172-476B-B0B4-A85C78552C12}"/>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81" name="Callout: Bent Line 80">
            <a:extLst>
              <a:ext uri="{FF2B5EF4-FFF2-40B4-BE49-F238E27FC236}">
                <a16:creationId xmlns:a16="http://schemas.microsoft.com/office/drawing/2014/main" id="{FD4E934D-D866-4951-882A-4BDBF1623AD9}"/>
              </a:ext>
            </a:extLst>
          </p:cNvPr>
          <p:cNvSpPr/>
          <p:nvPr/>
        </p:nvSpPr>
        <p:spPr>
          <a:xfrm flipH="1">
            <a:off x="2250928" y="994107"/>
            <a:ext cx="1422931" cy="753416"/>
          </a:xfrm>
          <a:prstGeom prst="borderCallout2">
            <a:avLst>
              <a:gd name="adj1" fmla="val 18750"/>
              <a:gd name="adj2" fmla="val -1182"/>
              <a:gd name="adj3" fmla="val 18750"/>
              <a:gd name="adj4" fmla="val -7583"/>
              <a:gd name="adj5" fmla="val 18376"/>
              <a:gd name="adj6" fmla="val 1032"/>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Complete </a:t>
            </a:r>
          </a:p>
          <a:p>
            <a:pPr algn="ctr"/>
            <a:r>
              <a:rPr lang="en-US" sz="1400" dirty="0">
                <a:solidFill>
                  <a:schemeClr val="tx1"/>
                </a:solidFill>
              </a:rPr>
              <a:t>Sections</a:t>
            </a:r>
          </a:p>
        </p:txBody>
      </p:sp>
      <p:sp>
        <p:nvSpPr>
          <p:cNvPr id="91" name="Rectangle 90">
            <a:extLst>
              <a:ext uri="{FF2B5EF4-FFF2-40B4-BE49-F238E27FC236}">
                <a16:creationId xmlns:a16="http://schemas.microsoft.com/office/drawing/2014/main" id="{9FC9FEF0-A59F-4F1D-9900-0124421051E0}"/>
              </a:ext>
            </a:extLst>
          </p:cNvPr>
          <p:cNvSpPr/>
          <p:nvPr/>
        </p:nvSpPr>
        <p:spPr>
          <a:xfrm>
            <a:off x="1397231" y="400488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9439CCE-2AEC-48D5-BD5E-662E97AFB3EC}"/>
              </a:ext>
            </a:extLst>
          </p:cNvPr>
          <p:cNvGrpSpPr/>
          <p:nvPr/>
        </p:nvGrpSpPr>
        <p:grpSpPr>
          <a:xfrm>
            <a:off x="263883" y="1904471"/>
            <a:ext cx="4516344" cy="4596851"/>
            <a:chOff x="263883" y="1904471"/>
            <a:chExt cx="4516344" cy="4596851"/>
          </a:xfrm>
        </p:grpSpPr>
        <p:sp>
          <p:nvSpPr>
            <p:cNvPr id="28" name="Callout: Bent Line 27">
              <a:extLst>
                <a:ext uri="{FF2B5EF4-FFF2-40B4-BE49-F238E27FC236}">
                  <a16:creationId xmlns:a16="http://schemas.microsoft.com/office/drawing/2014/main" id="{E9A18325-3028-409A-B47C-51EADAF67BCD}"/>
                </a:ext>
              </a:extLst>
            </p:cNvPr>
            <p:cNvSpPr/>
            <p:nvPr/>
          </p:nvSpPr>
          <p:spPr>
            <a:xfrm flipH="1">
              <a:off x="858662" y="3389459"/>
              <a:ext cx="1736291" cy="979302"/>
            </a:xfrm>
            <a:prstGeom prst="borderCallout2">
              <a:avLst>
                <a:gd name="adj1" fmla="val -5907"/>
                <a:gd name="adj2" fmla="val -71698"/>
                <a:gd name="adj3" fmla="val 56341"/>
                <a:gd name="adj4" fmla="val 229"/>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101" name="Rectangle 100">
              <a:extLst>
                <a:ext uri="{FF2B5EF4-FFF2-40B4-BE49-F238E27FC236}">
                  <a16:creationId xmlns:a16="http://schemas.microsoft.com/office/drawing/2014/main" id="{FD455679-8D86-40DE-86E4-73A1767E4C90}"/>
                </a:ext>
              </a:extLst>
            </p:cNvPr>
            <p:cNvSpPr/>
            <p:nvPr/>
          </p:nvSpPr>
          <p:spPr>
            <a:xfrm>
              <a:off x="263883" y="4506073"/>
              <a:ext cx="4516344" cy="1995249"/>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F65AFC14-F6E8-4021-A7DD-5CF3F17D541D}"/>
                </a:ext>
              </a:extLst>
            </p:cNvPr>
            <p:cNvSpPr/>
            <p:nvPr/>
          </p:nvSpPr>
          <p:spPr>
            <a:xfrm>
              <a:off x="3136692" y="337474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E65C541B-00A3-4B32-A15D-5D129C61CEC8}"/>
                </a:ext>
              </a:extLst>
            </p:cNvPr>
            <p:cNvSpPr/>
            <p:nvPr/>
          </p:nvSpPr>
          <p:spPr>
            <a:xfrm>
              <a:off x="3822063" y="1904471"/>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E3AE87F8-1AA1-4ABC-B50E-E1E5A8484CD3}"/>
                </a:ext>
              </a:extLst>
            </p:cNvPr>
            <p:cNvSpPr/>
            <p:nvPr/>
          </p:nvSpPr>
          <p:spPr>
            <a:xfrm>
              <a:off x="1819095" y="6105079"/>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ECA3F004-85D3-4670-890A-69C06D1B9B1F}"/>
                </a:ext>
              </a:extLst>
            </p:cNvPr>
            <p:cNvSpPr/>
            <p:nvPr/>
          </p:nvSpPr>
          <p:spPr>
            <a:xfrm>
              <a:off x="3767741" y="317940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AA1A063-2C16-48F8-A550-38043F6778FB}"/>
                </a:ext>
              </a:extLst>
            </p:cNvPr>
            <p:cNvSpPr/>
            <p:nvPr/>
          </p:nvSpPr>
          <p:spPr>
            <a:xfrm>
              <a:off x="2395195" y="359309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5258A0B9-C560-407A-9D6E-0633AE141953}"/>
                </a:ext>
              </a:extLst>
            </p:cNvPr>
            <p:cNvSpPr/>
            <p:nvPr/>
          </p:nvSpPr>
          <p:spPr>
            <a:xfrm>
              <a:off x="2518366" y="2319328"/>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B37443A8-EA09-417B-89BF-5A9EBFFDCDF3}"/>
                </a:ext>
              </a:extLst>
            </p:cNvPr>
            <p:cNvSpPr/>
            <p:nvPr/>
          </p:nvSpPr>
          <p:spPr>
            <a:xfrm>
              <a:off x="1929825" y="5702836"/>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4D66627C-8B76-4045-BBB8-4FEFAF8599E5}"/>
                </a:ext>
              </a:extLst>
            </p:cNvPr>
            <p:cNvSpPr/>
            <p:nvPr/>
          </p:nvSpPr>
          <p:spPr>
            <a:xfrm>
              <a:off x="3167721" y="5070874"/>
              <a:ext cx="411911" cy="18216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6C84C63E-BDA2-4881-8B48-A23718928F35}"/>
                </a:ext>
              </a:extLst>
            </p:cNvPr>
            <p:cNvSpPr/>
            <p:nvPr/>
          </p:nvSpPr>
          <p:spPr>
            <a:xfrm flipV="1">
              <a:off x="4074880" y="4851326"/>
              <a:ext cx="411911" cy="22245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B1C99E3-B574-4DA9-BC4B-AC2B45485E5B}"/>
              </a:ext>
            </a:extLst>
          </p:cNvPr>
          <p:cNvGrpSpPr/>
          <p:nvPr/>
        </p:nvGrpSpPr>
        <p:grpSpPr>
          <a:xfrm>
            <a:off x="1149170" y="1887418"/>
            <a:ext cx="3124118" cy="4003497"/>
            <a:chOff x="1149170" y="1887418"/>
            <a:chExt cx="3124118" cy="4003497"/>
          </a:xfrm>
        </p:grpSpPr>
        <p:sp>
          <p:nvSpPr>
            <p:cNvPr id="15" name="Callout: Bent Line 14">
              <a:extLst>
                <a:ext uri="{FF2B5EF4-FFF2-40B4-BE49-F238E27FC236}">
                  <a16:creationId xmlns:a16="http://schemas.microsoft.com/office/drawing/2014/main" id="{C79BCC98-9AA8-40D6-8A50-FB575C784320}"/>
                </a:ext>
              </a:extLst>
            </p:cNvPr>
            <p:cNvSpPr/>
            <p:nvPr/>
          </p:nvSpPr>
          <p:spPr>
            <a:xfrm flipH="1">
              <a:off x="2427043" y="5387996"/>
              <a:ext cx="1846245" cy="502919"/>
            </a:xfrm>
            <a:prstGeom prst="borderCallout2">
              <a:avLst>
                <a:gd name="adj1" fmla="val 42559"/>
                <a:gd name="adj2" fmla="val 140915"/>
                <a:gd name="adj3" fmla="val 36066"/>
                <a:gd name="adj4" fmla="val 99727"/>
                <a:gd name="adj5" fmla="val -63350"/>
                <a:gd name="adj6" fmla="val 151574"/>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Data Inputs</a:t>
              </a:r>
            </a:p>
          </p:txBody>
        </p:sp>
        <p:sp>
          <p:nvSpPr>
            <p:cNvPr id="109" name="Rectangle 108">
              <a:extLst>
                <a:ext uri="{FF2B5EF4-FFF2-40B4-BE49-F238E27FC236}">
                  <a16:creationId xmlns:a16="http://schemas.microsoft.com/office/drawing/2014/main" id="{CC9D9A76-DFB2-41D9-BD06-67750AEFCB5A}"/>
                </a:ext>
              </a:extLst>
            </p:cNvPr>
            <p:cNvSpPr/>
            <p:nvPr/>
          </p:nvSpPr>
          <p:spPr>
            <a:xfrm>
              <a:off x="1149170" y="4848014"/>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AF1FC19-1C4A-42B6-A6E9-12571966158C}"/>
                </a:ext>
              </a:extLst>
            </p:cNvPr>
            <p:cNvSpPr/>
            <p:nvPr/>
          </p:nvSpPr>
          <p:spPr>
            <a:xfrm>
              <a:off x="1205082" y="4630932"/>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6DCB188-3A9E-4B0F-ABAC-16AB21F482DD}"/>
                </a:ext>
              </a:extLst>
            </p:cNvPr>
            <p:cNvSpPr/>
            <p:nvPr/>
          </p:nvSpPr>
          <p:spPr>
            <a:xfrm>
              <a:off x="1249706" y="547951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CF91113-C789-41D7-B713-23112F2D7C49}"/>
                </a:ext>
              </a:extLst>
            </p:cNvPr>
            <p:cNvSpPr/>
            <p:nvPr/>
          </p:nvSpPr>
          <p:spPr>
            <a:xfrm>
              <a:off x="1241866" y="3151977"/>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40AA5B9-43EB-494A-AD53-7FB7697DF270}"/>
                </a:ext>
              </a:extLst>
            </p:cNvPr>
            <p:cNvSpPr/>
            <p:nvPr/>
          </p:nvSpPr>
          <p:spPr>
            <a:xfrm>
              <a:off x="1213104" y="1887418"/>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F388BD2-576E-4472-B4B2-346D8E60012F}"/>
                </a:ext>
              </a:extLst>
            </p:cNvPr>
            <p:cNvSpPr/>
            <p:nvPr/>
          </p:nvSpPr>
          <p:spPr>
            <a:xfrm>
              <a:off x="1880023" y="4828093"/>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706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BC776-1A21-4B31-ACEE-D848691E95F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rcRect l="17490" t="4313" r="13936" b="48248"/>
          <a:stretch/>
        </p:blipFill>
        <p:spPr>
          <a:xfrm>
            <a:off x="888692" y="1270879"/>
            <a:ext cx="769286" cy="439475"/>
          </a:xfrm>
          <a:prstGeom prst="rect">
            <a:avLst/>
          </a:prstGeom>
          <a:ln>
            <a:noFill/>
          </a:ln>
        </p:spPr>
      </p:pic>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         amendment of the US Workforce Rehabilitation Act of 1973 mandates all federal agencies make their online products (websites, PDFs, etc.) accessible to people with disabilities. </a:t>
            </a:r>
          </a:p>
          <a:p>
            <a:pPr lvl="1"/>
            <a:r>
              <a:rPr lang="en-US" dirty="0"/>
              <a:t>For use by screen or text readers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5"/>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5"/>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8"/>
          <a:srcRect l="57575" t="21377" r="17138" b="46212"/>
          <a:stretch/>
        </p:blipFill>
        <p:spPr>
          <a:xfrm>
            <a:off x="11856148" y="2511039"/>
            <a:ext cx="6488638" cy="3118698"/>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9"/>
          <a:stretch>
            <a:fillRect/>
          </a:stretch>
        </p:blipFill>
        <p:spPr>
          <a:xfrm>
            <a:off x="9201069" y="2990001"/>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032302" flipH="1">
            <a:off x="11427951" y="2794233"/>
            <a:ext cx="1840135" cy="1145336"/>
          </a:xfrm>
          <a:prstGeom prst="rect">
            <a:avLst/>
          </a:prstGeom>
        </p:spPr>
      </p:pic>
      <p:pic>
        <p:nvPicPr>
          <p:cNvPr id="19" name="Picture 18">
            <a:extLst>
              <a:ext uri="{FF2B5EF4-FFF2-40B4-BE49-F238E27FC236}">
                <a16:creationId xmlns:a16="http://schemas.microsoft.com/office/drawing/2014/main" id="{065895D8-B56B-4045-9D3B-41E6F33B6C0F}"/>
              </a:ext>
            </a:extLst>
          </p:cNvPr>
          <p:cNvPicPr>
            <a:picLocks noChangeAspect="1"/>
          </p:cNvPicPr>
          <p:nvPr/>
        </p:nvPicPr>
        <p:blipFill rotWithShape="1">
          <a:blip r:embed="rId12"/>
          <a:srcRect l="6786" t="29927"/>
          <a:stretch/>
        </p:blipFill>
        <p:spPr>
          <a:xfrm>
            <a:off x="9721165" y="4807030"/>
            <a:ext cx="8523514" cy="4294088"/>
          </a:xfrm>
          <a:prstGeom prst="rect">
            <a:avLst/>
          </a:prstGeom>
          <a:ln>
            <a:solidFill>
              <a:schemeClr val="tx1"/>
            </a:solidFill>
          </a:ln>
        </p:spPr>
      </p:pic>
      <p:sp>
        <p:nvSpPr>
          <p:cNvPr id="20" name="Rectangle 19">
            <a:extLst>
              <a:ext uri="{FF2B5EF4-FFF2-40B4-BE49-F238E27FC236}">
                <a16:creationId xmlns:a16="http://schemas.microsoft.com/office/drawing/2014/main" id="{3B7968D8-C614-4E27-A204-A486FEAD17FF}"/>
              </a:ext>
            </a:extLst>
          </p:cNvPr>
          <p:cNvSpPr/>
          <p:nvPr/>
        </p:nvSpPr>
        <p:spPr>
          <a:xfrm>
            <a:off x="9545209" y="4718696"/>
            <a:ext cx="4454040" cy="369332"/>
          </a:xfrm>
          <a:prstGeom prst="rect">
            <a:avLst/>
          </a:prstGeom>
          <a:solidFill>
            <a:schemeClr val="bg2"/>
          </a:solidFill>
        </p:spPr>
        <p:txBody>
          <a:bodyPr wrap="none">
            <a:spAutoFit/>
          </a:bodyPr>
          <a:lstStyle/>
          <a:p>
            <a:r>
              <a:rPr lang="en-US" dirty="0">
                <a:hlinkClick r:id="rId13">
                  <a:extLst>
                    <a:ext uri="{A12FA001-AC4F-418D-AE19-62706E023703}">
                      <ahyp:hlinkClr xmlns:ahyp="http://schemas.microsoft.com/office/drawing/2018/hyperlinkcolor" val="tx"/>
                    </a:ext>
                  </a:extLst>
                </a:hlinkClick>
              </a:rPr>
              <a:t>https://libguides.library.noaa.gov/Section508/Home</a:t>
            </a:r>
            <a:endParaRPr lang="en-US" dirty="0"/>
          </a:p>
        </p:txBody>
      </p:sp>
      <p:pic>
        <p:nvPicPr>
          <p:cNvPr id="22" name="Graphic 21" descr="Deaf">
            <a:extLst>
              <a:ext uri="{FF2B5EF4-FFF2-40B4-BE49-F238E27FC236}">
                <a16:creationId xmlns:a16="http://schemas.microsoft.com/office/drawing/2014/main" id="{241934EE-9888-4CB5-96EB-122C6FB16B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16287" y="1849545"/>
            <a:ext cx="914400" cy="914400"/>
          </a:xfrm>
          <a:prstGeom prst="rect">
            <a:avLst/>
          </a:prstGeom>
        </p:spPr>
      </p:pic>
      <p:pic>
        <p:nvPicPr>
          <p:cNvPr id="24" name="Graphic 23" descr="Blind">
            <a:extLst>
              <a:ext uri="{FF2B5EF4-FFF2-40B4-BE49-F238E27FC236}">
                <a16:creationId xmlns:a16="http://schemas.microsoft.com/office/drawing/2014/main" id="{12BFEC99-878F-4827-A4DB-B63111D1A9B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29882" y="1849545"/>
            <a:ext cx="914400" cy="914400"/>
          </a:xfrm>
          <a:prstGeom prst="rect">
            <a:avLst/>
          </a:prstGeom>
        </p:spPr>
      </p:pic>
      <p:pic>
        <p:nvPicPr>
          <p:cNvPr id="26" name="Graphic 25" descr="Document">
            <a:extLst>
              <a:ext uri="{FF2B5EF4-FFF2-40B4-BE49-F238E27FC236}">
                <a16:creationId xmlns:a16="http://schemas.microsoft.com/office/drawing/2014/main" id="{CBA7FE90-545D-4624-88A0-046DDD7369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50833" y="2287435"/>
            <a:ext cx="914400" cy="914400"/>
          </a:xfrm>
          <a:prstGeom prst="rect">
            <a:avLst/>
          </a:prstGeom>
        </p:spPr>
      </p:pic>
      <p:pic>
        <p:nvPicPr>
          <p:cNvPr id="28" name="Graphic 27" descr="Call center">
            <a:extLst>
              <a:ext uri="{FF2B5EF4-FFF2-40B4-BE49-F238E27FC236}">
                <a16:creationId xmlns:a16="http://schemas.microsoft.com/office/drawing/2014/main" id="{5DE759FE-B619-4AB7-9067-4C0F0978B6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86348" y="1849545"/>
            <a:ext cx="914400" cy="914400"/>
          </a:xfrm>
          <a:prstGeom prst="rect">
            <a:avLst/>
          </a:prstGeom>
        </p:spPr>
      </p:pic>
      <p:pic>
        <p:nvPicPr>
          <p:cNvPr id="30" name="Graphic 29" descr="Earbuds">
            <a:extLst>
              <a:ext uri="{FF2B5EF4-FFF2-40B4-BE49-F238E27FC236}">
                <a16:creationId xmlns:a16="http://schemas.microsoft.com/office/drawing/2014/main" id="{5722C857-7D88-4805-A7C2-3E249D4EF6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22683" y="2561717"/>
            <a:ext cx="914400" cy="914400"/>
          </a:xfrm>
          <a:prstGeom prst="rect">
            <a:avLst/>
          </a:prstGeom>
        </p:spPr>
      </p:pic>
      <p:pic>
        <p:nvPicPr>
          <p:cNvPr id="17412" name="Picture 4" descr="Vision Impaired Clip Art - 2yamaha.com">
            <a:extLst>
              <a:ext uri="{FF2B5EF4-FFF2-40B4-BE49-F238E27FC236}">
                <a16:creationId xmlns:a16="http://schemas.microsoft.com/office/drawing/2014/main" id="{07920B6F-6CEC-4C4E-AB48-1D84951A671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22659" y="3159785"/>
            <a:ext cx="3026111" cy="3778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0C7CCDD9-803A-4934-9A99-0B468549D0F4}"/>
              </a:ext>
            </a:extLst>
          </p:cNvPr>
          <p:cNvPicPr>
            <a:picLocks noChangeAspect="1"/>
          </p:cNvPicPr>
          <p:nvPr/>
        </p:nvPicPr>
        <p:blipFill>
          <a:blip r:embed="rId25"/>
          <a:stretch>
            <a:fillRect/>
          </a:stretch>
        </p:blipFill>
        <p:spPr>
          <a:xfrm>
            <a:off x="26157" y="85341"/>
            <a:ext cx="1725070" cy="1047873"/>
          </a:xfrm>
          <a:prstGeom prst="rect">
            <a:avLst/>
          </a:prstGeom>
        </p:spPr>
      </p:pic>
    </p:spTree>
    <p:extLst>
      <p:ext uri="{BB962C8B-B14F-4D97-AF65-F5344CB8AC3E}">
        <p14:creationId xmlns:p14="http://schemas.microsoft.com/office/powerpoint/2010/main" val="2474842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Design-ready files to flow into Adobe InDesign</a:t>
            </a:r>
          </a:p>
          <a:p>
            <a:pPr lvl="1"/>
            <a:r>
              <a:rPr lang="en-US" dirty="0"/>
              <a:t>Formatting styles to tag sections (H1, H2, H3)</a:t>
            </a:r>
          </a:p>
          <a:p>
            <a:pPr lvl="1"/>
            <a:r>
              <a:rPr lang="en-US" dirty="0"/>
              <a:t>Webtool provides HTML version of report tables.</a:t>
            </a:r>
          </a:p>
          <a:p>
            <a:pPr lvl="1"/>
            <a:r>
              <a:rPr lang="en-US" dirty="0"/>
              <a:t>508-compliant colors and fonts.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sp>
        <p:nvSpPr>
          <p:cNvPr id="4" name="Rectangle 3">
            <a:extLst>
              <a:ext uri="{FF2B5EF4-FFF2-40B4-BE49-F238E27FC236}">
                <a16:creationId xmlns:a16="http://schemas.microsoft.com/office/drawing/2014/main" id="{25404D79-89F7-48C2-AAE6-D8CF4302F1ED}"/>
              </a:ext>
            </a:extLst>
          </p:cNvPr>
          <p:cNvSpPr/>
          <p:nvPr/>
        </p:nvSpPr>
        <p:spPr>
          <a:xfrm>
            <a:off x="9963372" y="4016829"/>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6CB319E-CF9F-4654-B47A-FFDA7E6D7B27}"/>
              </a:ext>
            </a:extLst>
          </p:cNvPr>
          <p:cNvPicPr>
            <a:picLocks noChangeAspect="1"/>
          </p:cNvPicPr>
          <p:nvPr/>
        </p:nvPicPr>
        <p:blipFill>
          <a:blip r:embed="rId6"/>
          <a:stretch>
            <a:fillRect/>
          </a:stretch>
        </p:blipFill>
        <p:spPr>
          <a:xfrm>
            <a:off x="26157" y="85341"/>
            <a:ext cx="1725070" cy="1047873"/>
          </a:xfrm>
          <a:prstGeom prst="rect">
            <a:avLst/>
          </a:prstGeom>
        </p:spPr>
      </p:pic>
      <p:pic>
        <p:nvPicPr>
          <p:cNvPr id="16" name="Picture 15">
            <a:extLst>
              <a:ext uri="{FF2B5EF4-FFF2-40B4-BE49-F238E27FC236}">
                <a16:creationId xmlns:a16="http://schemas.microsoft.com/office/drawing/2014/main" id="{F6A8C795-CBC3-4A25-A6F4-FB206BE9025C}"/>
              </a:ext>
            </a:extLst>
          </p:cNvPr>
          <p:cNvPicPr>
            <a:picLocks noChangeAspect="1"/>
          </p:cNvPicPr>
          <p:nvPr/>
        </p:nvPicPr>
        <p:blipFill>
          <a:blip r:embed="rId7"/>
          <a:stretch>
            <a:fillRect/>
          </a:stretch>
        </p:blipFill>
        <p:spPr>
          <a:xfrm>
            <a:off x="1881979" y="3774936"/>
            <a:ext cx="5600700" cy="1590675"/>
          </a:xfrm>
          <a:prstGeom prst="rect">
            <a:avLst/>
          </a:prstGeom>
        </p:spPr>
      </p:pic>
      <p:sp>
        <p:nvSpPr>
          <p:cNvPr id="21" name="Callout: Bent Line 20">
            <a:extLst>
              <a:ext uri="{FF2B5EF4-FFF2-40B4-BE49-F238E27FC236}">
                <a16:creationId xmlns:a16="http://schemas.microsoft.com/office/drawing/2014/main" id="{E0026B41-7AAD-4957-BCB8-708F904ADCFF}"/>
              </a:ext>
            </a:extLst>
          </p:cNvPr>
          <p:cNvSpPr/>
          <p:nvPr/>
        </p:nvSpPr>
        <p:spPr>
          <a:xfrm flipH="1">
            <a:off x="107759" y="3652783"/>
            <a:ext cx="1632617" cy="483794"/>
          </a:xfrm>
          <a:prstGeom prst="borderCallout2">
            <a:avLst>
              <a:gd name="adj1" fmla="val 61501"/>
              <a:gd name="adj2" fmla="val 819"/>
              <a:gd name="adj3" fmla="val 61501"/>
              <a:gd name="adj4" fmla="val -8250"/>
              <a:gd name="adj5" fmla="val 59299"/>
              <a:gd name="adj6" fmla="val 2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H2 (Header 2)</a:t>
            </a:r>
          </a:p>
        </p:txBody>
      </p:sp>
      <p:sp>
        <p:nvSpPr>
          <p:cNvPr id="22" name="Callout: Bent Line 21">
            <a:extLst>
              <a:ext uri="{FF2B5EF4-FFF2-40B4-BE49-F238E27FC236}">
                <a16:creationId xmlns:a16="http://schemas.microsoft.com/office/drawing/2014/main" id="{B3F21393-909C-4852-BBE5-A7C286327638}"/>
              </a:ext>
            </a:extLst>
          </p:cNvPr>
          <p:cNvSpPr/>
          <p:nvPr/>
        </p:nvSpPr>
        <p:spPr>
          <a:xfrm flipH="1">
            <a:off x="107758" y="4328244"/>
            <a:ext cx="1632617" cy="483794"/>
          </a:xfrm>
          <a:prstGeom prst="borderCallout2">
            <a:avLst>
              <a:gd name="adj1" fmla="val 18750"/>
              <a:gd name="adj2" fmla="val -1182"/>
              <a:gd name="adj3" fmla="val 18750"/>
              <a:gd name="adj4" fmla="val -7583"/>
              <a:gd name="adj5" fmla="val 18798"/>
              <a:gd name="adj6" fmla="val 136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 (Paragraph)</a:t>
            </a:r>
          </a:p>
        </p:txBody>
      </p:sp>
      <p:sp>
        <p:nvSpPr>
          <p:cNvPr id="23" name="Callout: Bent Line 22">
            <a:extLst>
              <a:ext uri="{FF2B5EF4-FFF2-40B4-BE49-F238E27FC236}">
                <a16:creationId xmlns:a16="http://schemas.microsoft.com/office/drawing/2014/main" id="{163C077D-B86D-4892-8A1C-2B7A8FEE1ECD}"/>
              </a:ext>
            </a:extLst>
          </p:cNvPr>
          <p:cNvSpPr/>
          <p:nvPr/>
        </p:nvSpPr>
        <p:spPr>
          <a:xfrm flipH="1">
            <a:off x="107759" y="5014860"/>
            <a:ext cx="1632617" cy="483794"/>
          </a:xfrm>
          <a:prstGeom prst="borderCallout2">
            <a:avLst>
              <a:gd name="adj1" fmla="val 18750"/>
              <a:gd name="adj2" fmla="val -1182"/>
              <a:gd name="adj3" fmla="val 18750"/>
              <a:gd name="adj4" fmla="val -7583"/>
              <a:gd name="adj5" fmla="val 30048"/>
              <a:gd name="adj6" fmla="val -4731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Footnote</a:t>
            </a:r>
          </a:p>
        </p:txBody>
      </p:sp>
      <p:pic>
        <p:nvPicPr>
          <p:cNvPr id="26" name="Picture 2">
            <a:extLst>
              <a:ext uri="{FF2B5EF4-FFF2-40B4-BE49-F238E27FC236}">
                <a16:creationId xmlns:a16="http://schemas.microsoft.com/office/drawing/2014/main" id="{BBB1A938-8AA8-4331-B8B9-B3C1696352F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1872"/>
          <a:stretch/>
        </p:blipFill>
        <p:spPr bwMode="auto">
          <a:xfrm>
            <a:off x="7508587" y="3143650"/>
            <a:ext cx="1542349" cy="4048772"/>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Arrow: Slight curve">
            <a:extLst>
              <a:ext uri="{FF2B5EF4-FFF2-40B4-BE49-F238E27FC236}">
                <a16:creationId xmlns:a16="http://schemas.microsoft.com/office/drawing/2014/main" id="{E5227A68-B78F-42AF-9161-7738769971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3176271" flipH="1">
            <a:off x="5964212" y="3633845"/>
            <a:ext cx="2037963" cy="1388799"/>
          </a:xfrm>
          <a:prstGeom prst="rect">
            <a:avLst/>
          </a:prstGeom>
        </p:spPr>
      </p:pic>
    </p:spTree>
    <p:extLst>
      <p:ext uri="{BB962C8B-B14F-4D97-AF65-F5344CB8AC3E}">
        <p14:creationId xmlns:p14="http://schemas.microsoft.com/office/powerpoint/2010/main" val="239683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715016-15AF-437D-AFFB-EB116CEAC4FF}"/>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6" name="Group 15">
            <a:extLst>
              <a:ext uri="{FF2B5EF4-FFF2-40B4-BE49-F238E27FC236}">
                <a16:creationId xmlns:a16="http://schemas.microsoft.com/office/drawing/2014/main" id="{577B217C-C8A5-408B-A4E5-0E28EF092598}"/>
              </a:ext>
            </a:extLst>
          </p:cNvPr>
          <p:cNvGrpSpPr/>
          <p:nvPr/>
        </p:nvGrpSpPr>
        <p:grpSpPr>
          <a:xfrm>
            <a:off x="2772593" y="982592"/>
            <a:ext cx="6488638" cy="3034237"/>
            <a:chOff x="2772593" y="982592"/>
            <a:chExt cx="6488638" cy="3034237"/>
          </a:xfrm>
        </p:grpSpPr>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6"/>
            <a:srcRect l="57575" t="22254" r="17138" b="46213"/>
            <a:stretch/>
          </p:blipFill>
          <p:spPr>
            <a:xfrm>
              <a:off x="2772593" y="982592"/>
              <a:ext cx="6488638" cy="3034237"/>
            </a:xfrm>
            <a:prstGeom prst="rect">
              <a:avLst/>
            </a:prstGeom>
          </p:spPr>
        </p:pic>
        <p:sp>
          <p:nvSpPr>
            <p:cNvPr id="4" name="Rectangle 3">
              <a:extLst>
                <a:ext uri="{FF2B5EF4-FFF2-40B4-BE49-F238E27FC236}">
                  <a16:creationId xmlns:a16="http://schemas.microsoft.com/office/drawing/2014/main" id="{25404D79-89F7-48C2-AAE6-D8CF4302F1ED}"/>
                </a:ext>
              </a:extLst>
            </p:cNvPr>
            <p:cNvSpPr/>
            <p:nvPr/>
          </p:nvSpPr>
          <p:spPr>
            <a:xfrm>
              <a:off x="8168492" y="982592"/>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Picture 2">
            <a:extLst>
              <a:ext uri="{FF2B5EF4-FFF2-40B4-BE49-F238E27FC236}">
                <a16:creationId xmlns:a16="http://schemas.microsoft.com/office/drawing/2014/main" id="{1263566B-8F8B-46C1-BD9E-6D5C43B4AD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2823" y="3558651"/>
            <a:ext cx="6204857" cy="29526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Arrow: Slight curve">
            <a:extLst>
              <a:ext uri="{FF2B5EF4-FFF2-40B4-BE49-F238E27FC236}">
                <a16:creationId xmlns:a16="http://schemas.microsoft.com/office/drawing/2014/main" id="{9CD70837-8FC0-49FC-BBBC-65C4B4964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604637" flipH="1">
            <a:off x="7098413" y="2384414"/>
            <a:ext cx="2037963" cy="1388799"/>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10"/>
          <a:stretch>
            <a:fillRect/>
          </a:stretch>
        </p:blipFill>
        <p:spPr>
          <a:xfrm>
            <a:off x="117514" y="1377094"/>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032302" flipH="1">
            <a:off x="2344396" y="1181326"/>
            <a:ext cx="1840135" cy="1145336"/>
          </a:xfrm>
          <a:prstGeom prst="rect">
            <a:avLst/>
          </a:prstGeom>
        </p:spPr>
      </p:pic>
      <p:pic>
        <p:nvPicPr>
          <p:cNvPr id="21" name="Picture 20">
            <a:extLst>
              <a:ext uri="{FF2B5EF4-FFF2-40B4-BE49-F238E27FC236}">
                <a16:creationId xmlns:a16="http://schemas.microsoft.com/office/drawing/2014/main" id="{D5AD499F-482D-433A-BDF5-84E9FAFC8F18}"/>
              </a:ext>
            </a:extLst>
          </p:cNvPr>
          <p:cNvPicPr>
            <a:picLocks noChangeAspect="1"/>
          </p:cNvPicPr>
          <p:nvPr/>
        </p:nvPicPr>
        <p:blipFill>
          <a:blip r:embed="rId11"/>
          <a:stretch>
            <a:fillRect/>
          </a:stretch>
        </p:blipFill>
        <p:spPr>
          <a:xfrm>
            <a:off x="26157" y="85341"/>
            <a:ext cx="1725070" cy="1047873"/>
          </a:xfrm>
          <a:prstGeom prst="rect">
            <a:avLst/>
          </a:prstGeom>
        </p:spPr>
      </p:pic>
    </p:spTree>
    <p:extLst>
      <p:ext uri="{BB962C8B-B14F-4D97-AF65-F5344CB8AC3E}">
        <p14:creationId xmlns:p14="http://schemas.microsoft.com/office/powerpoint/2010/main" val="236460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70F65-F0E5-4C1C-AB8D-DBFC86D00371}"/>
              </a:ext>
            </a:extLst>
          </p:cNvPr>
          <p:cNvSpPr/>
          <p:nvPr/>
        </p:nvSpPr>
        <p:spPr>
          <a:xfrm>
            <a:off x="6189841" y="84474"/>
            <a:ext cx="2954159" cy="627278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5DD83CA-10BC-417A-A160-3713858BF38A}"/>
              </a:ext>
            </a:extLst>
          </p:cNvPr>
          <p:cNvSpPr/>
          <p:nvPr/>
        </p:nvSpPr>
        <p:spPr>
          <a:xfrm>
            <a:off x="6311060" y="1090943"/>
            <a:ext cx="2736447" cy="5015942"/>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A5F682-CD05-47EC-B20B-B0B102CCE77A}"/>
              </a:ext>
            </a:extLst>
          </p:cNvPr>
          <p:cNvPicPr>
            <a:picLocks noChangeAspect="1"/>
          </p:cNvPicPr>
          <p:nvPr/>
        </p:nvPicPr>
        <p:blipFill>
          <a:blip r:embed="rId3"/>
          <a:stretch>
            <a:fillRect/>
          </a:stretch>
        </p:blipFill>
        <p:spPr>
          <a:xfrm>
            <a:off x="707748" y="40823"/>
            <a:ext cx="5482093" cy="6316435"/>
          </a:xfrm>
          <a:prstGeom prst="rect">
            <a:avLst/>
          </a:prstGeom>
        </p:spPr>
      </p:pic>
      <p:grpSp>
        <p:nvGrpSpPr>
          <p:cNvPr id="14" name="Group 13">
            <a:extLst>
              <a:ext uri="{FF2B5EF4-FFF2-40B4-BE49-F238E27FC236}">
                <a16:creationId xmlns:a16="http://schemas.microsoft.com/office/drawing/2014/main" id="{918007E4-3D90-4546-87EA-52EA29854BA2}"/>
              </a:ext>
            </a:extLst>
          </p:cNvPr>
          <p:cNvGrpSpPr/>
          <p:nvPr/>
        </p:nvGrpSpPr>
        <p:grpSpPr>
          <a:xfrm>
            <a:off x="6303619" y="1045402"/>
            <a:ext cx="2689458" cy="4941288"/>
            <a:chOff x="295271" y="2160422"/>
            <a:chExt cx="2689458" cy="4941288"/>
          </a:xfrm>
        </p:grpSpPr>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4"/>
            <a:stretch>
              <a:fillRect/>
            </a:stretch>
          </p:blipFill>
          <p:spPr>
            <a:xfrm>
              <a:off x="395270" y="4885250"/>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73491" y="2712887"/>
              <a:ext cx="2543966" cy="1466321"/>
              <a:chOff x="3039944" y="-436993"/>
              <a:chExt cx="5847917" cy="3370693"/>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5"/>
              <a:stretch>
                <a:fillRect/>
              </a:stretch>
            </p:blipFill>
            <p:spPr>
              <a:xfrm>
                <a:off x="3039944" y="-436993"/>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6"/>
            <a:stretch>
              <a:fillRect/>
            </a:stretch>
          </p:blipFill>
          <p:spPr>
            <a:xfrm>
              <a:off x="426199" y="6118656"/>
              <a:ext cx="2534395" cy="983054"/>
            </a:xfrm>
            <a:prstGeom prst="rect">
              <a:avLst/>
            </a:prstGeom>
          </p:spPr>
        </p:pic>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6142" y="3522257"/>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688234" y="3499124"/>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271" y="4353905"/>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797378" y="428696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520" y="2281789"/>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797627" y="2160422"/>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9240" y="5698358"/>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721601" y="5631421"/>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gr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47479" flipV="1">
            <a:off x="-2190694" y="376979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050517">
            <a:off x="-1693103" y="4402758"/>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342067" y="3186605"/>
            <a:ext cx="634391" cy="742950"/>
          </a:xfrm>
          <a:prstGeom prst="rect">
            <a:avLst/>
          </a:prstGeom>
        </p:spPr>
      </p:pic>
      <p:cxnSp>
        <p:nvCxnSpPr>
          <p:cNvPr id="10" name="Straight Connector 9">
            <a:extLst>
              <a:ext uri="{FF2B5EF4-FFF2-40B4-BE49-F238E27FC236}">
                <a16:creationId xmlns:a16="http://schemas.microsoft.com/office/drawing/2014/main" id="{FA761DBF-3935-4749-9C8D-26D213AE3EC1}"/>
              </a:ext>
            </a:extLst>
          </p:cNvPr>
          <p:cNvCxnSpPr/>
          <p:nvPr/>
        </p:nvCxnSpPr>
        <p:spPr>
          <a:xfrm flipV="1">
            <a:off x="-892282" y="743470"/>
            <a:ext cx="0" cy="6853873"/>
          </a:xfrm>
          <a:prstGeom prst="line">
            <a:avLst/>
          </a:prstGeom>
        </p:spPr>
        <p:style>
          <a:lnRef idx="2">
            <a:schemeClr val="accent1"/>
          </a:lnRef>
          <a:fillRef idx="0">
            <a:schemeClr val="accent1"/>
          </a:fillRef>
          <a:effectRef idx="1">
            <a:schemeClr val="accent1"/>
          </a:effectRef>
          <a:fontRef idx="minor">
            <a:schemeClr val="tx1"/>
          </a:fontRef>
        </p:style>
      </p:cxnSp>
      <p:pic>
        <p:nvPicPr>
          <p:cNvPr id="38" name="Graphic 37" descr="Arrow: Slight curve">
            <a:extLst>
              <a:ext uri="{FF2B5EF4-FFF2-40B4-BE49-F238E27FC236}">
                <a16:creationId xmlns:a16="http://schemas.microsoft.com/office/drawing/2014/main" id="{2D6E9F48-8DD5-4452-AF6C-59E064D37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31197" y="1706775"/>
            <a:ext cx="813312" cy="754914"/>
          </a:xfrm>
          <a:prstGeom prst="rect">
            <a:avLst/>
          </a:prstGeom>
        </p:spPr>
      </p:pic>
      <p:pic>
        <p:nvPicPr>
          <p:cNvPr id="40" name="Graphic 39" descr="Arrow: Slight curve">
            <a:extLst>
              <a:ext uri="{FF2B5EF4-FFF2-40B4-BE49-F238E27FC236}">
                <a16:creationId xmlns:a16="http://schemas.microsoft.com/office/drawing/2014/main" id="{C3467FA5-45AC-4AC4-ACB0-63E156E267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02131" y="2911961"/>
            <a:ext cx="813312" cy="754914"/>
          </a:xfrm>
          <a:prstGeom prst="rect">
            <a:avLst/>
          </a:prstGeom>
        </p:spPr>
      </p:pic>
      <p:pic>
        <p:nvPicPr>
          <p:cNvPr id="41" name="Graphic 40" descr="Arrow: Slight curve">
            <a:extLst>
              <a:ext uri="{FF2B5EF4-FFF2-40B4-BE49-F238E27FC236}">
                <a16:creationId xmlns:a16="http://schemas.microsoft.com/office/drawing/2014/main" id="{4665775F-9AD4-4DAD-AE0C-836A219F71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809887" y="3872179"/>
            <a:ext cx="813312" cy="754914"/>
          </a:xfrm>
          <a:prstGeom prst="rect">
            <a:avLst/>
          </a:prstGeom>
        </p:spPr>
      </p:pic>
      <p:pic>
        <p:nvPicPr>
          <p:cNvPr id="60" name="Graphic 59" descr="Arrow: Slight curve">
            <a:extLst>
              <a:ext uri="{FF2B5EF4-FFF2-40B4-BE49-F238E27FC236}">
                <a16:creationId xmlns:a16="http://schemas.microsoft.com/office/drawing/2014/main" id="{2863D819-8C7D-4824-804A-918681000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78018" y="4945227"/>
            <a:ext cx="813312" cy="754914"/>
          </a:xfrm>
          <a:prstGeom prst="rect">
            <a:avLst/>
          </a:prstGeom>
        </p:spPr>
      </p:pic>
      <p:pic>
        <p:nvPicPr>
          <p:cNvPr id="31" name="Picture 30">
            <a:extLst>
              <a:ext uri="{FF2B5EF4-FFF2-40B4-BE49-F238E27FC236}">
                <a16:creationId xmlns:a16="http://schemas.microsoft.com/office/drawing/2014/main" id="{C9A472DE-BD60-4DE8-B8BA-A23424137045}"/>
              </a:ext>
            </a:extLst>
          </p:cNvPr>
          <p:cNvPicPr>
            <a:picLocks noChangeAspect="1"/>
          </p:cNvPicPr>
          <p:nvPr/>
        </p:nvPicPr>
        <p:blipFill rotWithShape="1">
          <a:blip r:embed="rId13"/>
          <a:srcRect l="33113" t="51985" r="33552" b="-1845"/>
          <a:stretch/>
        </p:blipFill>
        <p:spPr>
          <a:xfrm>
            <a:off x="-5760" y="84474"/>
            <a:ext cx="1796144" cy="1100271"/>
          </a:xfrm>
          <a:prstGeom prst="rect">
            <a:avLst/>
          </a:prstGeom>
        </p:spPr>
      </p:pic>
      <p:pic>
        <p:nvPicPr>
          <p:cNvPr id="5" name="Graphic 4" descr="Computer">
            <a:extLst>
              <a:ext uri="{FF2B5EF4-FFF2-40B4-BE49-F238E27FC236}">
                <a16:creationId xmlns:a16="http://schemas.microsoft.com/office/drawing/2014/main" id="{5F892845-908D-4DED-B1E0-AE3FA4FF6BD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77440" y="-46352"/>
            <a:ext cx="1287677" cy="1287677"/>
          </a:xfrm>
          <a:prstGeom prst="rect">
            <a:avLst/>
          </a:prstGeom>
        </p:spPr>
      </p:pic>
    </p:spTree>
    <p:extLst>
      <p:ext uri="{BB962C8B-B14F-4D97-AF65-F5344CB8AC3E}">
        <p14:creationId xmlns:p14="http://schemas.microsoft.com/office/powerpoint/2010/main" val="377931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6ECAE-B26F-4D14-A9F7-379288722D86}"/>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58252F3-8C88-42DD-AB7D-7855E5984EE1}"/>
              </a:ext>
            </a:extLst>
          </p:cNvPr>
          <p:cNvGrpSpPr/>
          <p:nvPr/>
        </p:nvGrpSpPr>
        <p:grpSpPr>
          <a:xfrm>
            <a:off x="4390672" y="3979609"/>
            <a:ext cx="4461174" cy="2619569"/>
            <a:chOff x="5197355" y="3688994"/>
            <a:chExt cx="4461174" cy="2619569"/>
          </a:xfrm>
        </p:grpSpPr>
        <p:pic>
          <p:nvPicPr>
            <p:cNvPr id="4" name="Picture 3">
              <a:extLst>
                <a:ext uri="{FF2B5EF4-FFF2-40B4-BE49-F238E27FC236}">
                  <a16:creationId xmlns:a16="http://schemas.microsoft.com/office/drawing/2014/main" id="{C58AE73A-BDB3-4CCB-895B-A51C2FFF83FB}"/>
                </a:ext>
              </a:extLst>
            </p:cNvPr>
            <p:cNvPicPr>
              <a:picLocks noChangeAspect="1"/>
            </p:cNvPicPr>
            <p:nvPr/>
          </p:nvPicPr>
          <p:blipFill rotWithShape="1">
            <a:blip r:embed="rId3"/>
            <a:srcRect l="-4271" t="24745" r="31290" b="4578"/>
            <a:stretch/>
          </p:blipFill>
          <p:spPr>
            <a:xfrm>
              <a:off x="5197355" y="4173999"/>
              <a:ext cx="3304004" cy="2134564"/>
            </a:xfrm>
            <a:prstGeom prst="rect">
              <a:avLst/>
            </a:prstGeom>
          </p:spPr>
        </p:pic>
        <p:pic>
          <p:nvPicPr>
            <p:cNvPr id="31" name="Picture 30">
              <a:extLst>
                <a:ext uri="{FF2B5EF4-FFF2-40B4-BE49-F238E27FC236}">
                  <a16:creationId xmlns:a16="http://schemas.microsoft.com/office/drawing/2014/main" id="{934AA0CD-A3CC-4C02-8D62-DA77666A0BEF}"/>
                </a:ext>
              </a:extLst>
            </p:cNvPr>
            <p:cNvPicPr>
              <a:picLocks noChangeAspect="1"/>
            </p:cNvPicPr>
            <p:nvPr/>
          </p:nvPicPr>
          <p:blipFill rotWithShape="1">
            <a:blip r:embed="rId3"/>
            <a:srcRect l="15297" t="332" b="90884"/>
            <a:stretch/>
          </p:blipFill>
          <p:spPr>
            <a:xfrm>
              <a:off x="5823841" y="3832947"/>
              <a:ext cx="3834688" cy="265298"/>
            </a:xfrm>
            <a:prstGeom prst="rect">
              <a:avLst/>
            </a:prstGeom>
          </p:spPr>
        </p:pic>
        <p:pic>
          <p:nvPicPr>
            <p:cNvPr id="64" name="Picture 2" descr="Google Drive Icons - Download Free Vector Icons | Noun Project">
              <a:extLst>
                <a:ext uri="{FF2B5EF4-FFF2-40B4-BE49-F238E27FC236}">
                  <a16:creationId xmlns:a16="http://schemas.microsoft.com/office/drawing/2014/main" id="{1EACF314-7CB9-41F2-A796-F046EEFAF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878" y="3688994"/>
              <a:ext cx="405888" cy="405888"/>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42DBDFF8-8417-4A5C-A246-1F926D452263}"/>
              </a:ext>
            </a:extLst>
          </p:cNvPr>
          <p:cNvPicPr>
            <a:picLocks noChangeAspect="1"/>
          </p:cNvPicPr>
          <p:nvPr/>
        </p:nvPicPr>
        <p:blipFill rotWithShape="1">
          <a:blip r:embed="rId5"/>
          <a:srcRect t="39584"/>
          <a:stretch/>
        </p:blipFill>
        <p:spPr>
          <a:xfrm>
            <a:off x="69765" y="4480442"/>
            <a:ext cx="4417250" cy="1902667"/>
          </a:xfrm>
          <a:prstGeom prst="rect">
            <a:avLst/>
          </a:prstGeom>
        </p:spPr>
      </p:pic>
      <p:sp>
        <p:nvSpPr>
          <p:cNvPr id="33" name="Content Placeholder 5">
            <a:extLst>
              <a:ext uri="{FF2B5EF4-FFF2-40B4-BE49-F238E27FC236}">
                <a16:creationId xmlns:a16="http://schemas.microsoft.com/office/drawing/2014/main" id="{96911EE9-41D7-47CF-B9C1-B7C26593B488}"/>
              </a:ext>
            </a:extLst>
          </p:cNvPr>
          <p:cNvSpPr>
            <a:spLocks noGrp="1"/>
          </p:cNvSpPr>
          <p:nvPr>
            <p:ph idx="1"/>
          </p:nvPr>
        </p:nvSpPr>
        <p:spPr>
          <a:xfrm>
            <a:off x="457200" y="1207293"/>
            <a:ext cx="8229600" cy="4525963"/>
          </a:xfrm>
        </p:spPr>
        <p:txBody>
          <a:bodyPr/>
          <a:lstStyle/>
          <a:p>
            <a:r>
              <a:rPr lang="en-US" dirty="0" err="1"/>
              <a:t>Run.R</a:t>
            </a:r>
            <a:r>
              <a:rPr lang="en-US" dirty="0"/>
              <a:t> automatically creates file folders to save table, figure, and word document outputs in. </a:t>
            </a:r>
          </a:p>
          <a:p>
            <a:r>
              <a:rPr lang="en-US" dirty="0"/>
              <a:t>Runs also create a metadata file that documents which versions of R and packages were used. </a:t>
            </a:r>
          </a:p>
          <a:p>
            <a:r>
              <a:rPr lang="en-US" dirty="0"/>
              <a:t>Outputs shared on Google Drive for content review.</a:t>
            </a:r>
          </a:p>
        </p:txBody>
      </p:sp>
      <p:sp>
        <p:nvSpPr>
          <p:cNvPr id="39" name="Rectangle 38">
            <a:extLst>
              <a:ext uri="{FF2B5EF4-FFF2-40B4-BE49-F238E27FC236}">
                <a16:creationId xmlns:a16="http://schemas.microsoft.com/office/drawing/2014/main" id="{00B70403-8007-4648-BAA6-9A17B2E21A17}"/>
              </a:ext>
            </a:extLst>
          </p:cNvPr>
          <p:cNvSpPr/>
          <p:nvPr/>
        </p:nvSpPr>
        <p:spPr>
          <a:xfrm>
            <a:off x="115472" y="4622389"/>
            <a:ext cx="3445221" cy="2313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236D2A9-971C-46C0-A9F1-1EADAEEC318E}"/>
              </a:ext>
            </a:extLst>
          </p:cNvPr>
          <p:cNvSpPr/>
          <p:nvPr/>
        </p:nvSpPr>
        <p:spPr>
          <a:xfrm>
            <a:off x="5830990" y="4140330"/>
            <a:ext cx="3028237" cy="240608"/>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35137BB7-0C01-4D92-B69D-41DF7DF3ED64}"/>
              </a:ext>
            </a:extLst>
          </p:cNvPr>
          <p:cNvSpPr/>
          <p:nvPr/>
        </p:nvSpPr>
        <p:spPr>
          <a:xfrm>
            <a:off x="102224" y="5037290"/>
            <a:ext cx="2366045" cy="7035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ACE38F40-9298-467A-AC07-770498F98C79}"/>
              </a:ext>
            </a:extLst>
          </p:cNvPr>
          <p:cNvSpPr/>
          <p:nvPr/>
        </p:nvSpPr>
        <p:spPr>
          <a:xfrm>
            <a:off x="4656986" y="5088807"/>
            <a:ext cx="1047079" cy="2158084"/>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37" name="Graphic 36" descr="Arrow: Slight curve">
            <a:extLst>
              <a:ext uri="{FF2B5EF4-FFF2-40B4-BE49-F238E27FC236}">
                <a16:creationId xmlns:a16="http://schemas.microsoft.com/office/drawing/2014/main" id="{08B12EE9-97B9-48DF-A276-D6FE16C80A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333337" flipH="1">
            <a:off x="3501116" y="3983913"/>
            <a:ext cx="2462057" cy="906410"/>
          </a:xfrm>
          <a:prstGeom prst="rect">
            <a:avLst/>
          </a:prstGeom>
        </p:spPr>
      </p:pic>
      <p:pic>
        <p:nvPicPr>
          <p:cNvPr id="65" name="Picture 64">
            <a:extLst>
              <a:ext uri="{FF2B5EF4-FFF2-40B4-BE49-F238E27FC236}">
                <a16:creationId xmlns:a16="http://schemas.microsoft.com/office/drawing/2014/main" id="{9C5B8CF4-884C-4E64-B044-E35D9B102AA7}"/>
              </a:ext>
            </a:extLst>
          </p:cNvPr>
          <p:cNvPicPr>
            <a:picLocks noChangeAspect="1"/>
          </p:cNvPicPr>
          <p:nvPr/>
        </p:nvPicPr>
        <p:blipFill rotWithShape="1">
          <a:blip r:embed="rId8"/>
          <a:srcRect l="33113" t="51985" r="33552" b="-1845"/>
          <a:stretch/>
        </p:blipFill>
        <p:spPr>
          <a:xfrm>
            <a:off x="-5760" y="84474"/>
            <a:ext cx="1796144" cy="1100271"/>
          </a:xfrm>
          <a:prstGeom prst="rect">
            <a:avLst/>
          </a:prstGeom>
        </p:spPr>
      </p:pic>
      <p:pic>
        <p:nvPicPr>
          <p:cNvPr id="15" name="Graphic 14" descr="Computer">
            <a:extLst>
              <a:ext uri="{FF2B5EF4-FFF2-40B4-BE49-F238E27FC236}">
                <a16:creationId xmlns:a16="http://schemas.microsoft.com/office/drawing/2014/main" id="{70815CC5-76F8-4813-A60F-773D53D6AD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4878" y="2179915"/>
            <a:ext cx="914400" cy="914400"/>
          </a:xfrm>
          <a:prstGeom prst="rect">
            <a:avLst/>
          </a:prstGeom>
        </p:spPr>
      </p:pic>
      <p:pic>
        <p:nvPicPr>
          <p:cNvPr id="17" name="Graphic 16" descr="Open folder">
            <a:extLst>
              <a:ext uri="{FF2B5EF4-FFF2-40B4-BE49-F238E27FC236}">
                <a16:creationId xmlns:a16="http://schemas.microsoft.com/office/drawing/2014/main" id="{0A160EF5-D8C2-4ECF-BFC9-3E76F86BC0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97078" y="1904790"/>
            <a:ext cx="914400" cy="914400"/>
          </a:xfrm>
          <a:prstGeom prst="rect">
            <a:avLst/>
          </a:prstGeom>
        </p:spPr>
      </p:pic>
      <p:pic>
        <p:nvPicPr>
          <p:cNvPr id="18" name="Picture 17">
            <a:extLst>
              <a:ext uri="{FF2B5EF4-FFF2-40B4-BE49-F238E27FC236}">
                <a16:creationId xmlns:a16="http://schemas.microsoft.com/office/drawing/2014/main" id="{CBDF91F4-3AE9-4086-A8E6-B9EC524AE5A1}"/>
              </a:ext>
            </a:extLst>
          </p:cNvPr>
          <p:cNvPicPr>
            <a:picLocks noChangeAspect="1"/>
          </p:cNvPicPr>
          <p:nvPr/>
        </p:nvPicPr>
        <p:blipFill rotWithShape="1">
          <a:blip r:embed="rId13"/>
          <a:srcRect l="318" t="5156" r="9801" b="1717"/>
          <a:stretch/>
        </p:blipFill>
        <p:spPr>
          <a:xfrm>
            <a:off x="5791115" y="4649868"/>
            <a:ext cx="3296041" cy="2865108"/>
          </a:xfrm>
          <a:prstGeom prst="rect">
            <a:avLst/>
          </a:prstGeom>
          <a:ln w="19050">
            <a:solidFill>
              <a:schemeClr val="tx1"/>
            </a:solidFill>
          </a:ln>
        </p:spPr>
      </p:pic>
      <p:pic>
        <p:nvPicPr>
          <p:cNvPr id="19" name="Picture 18">
            <a:extLst>
              <a:ext uri="{FF2B5EF4-FFF2-40B4-BE49-F238E27FC236}">
                <a16:creationId xmlns:a16="http://schemas.microsoft.com/office/drawing/2014/main" id="{08898B29-604B-43AB-9589-DF1D8E653C88}"/>
              </a:ext>
            </a:extLst>
          </p:cNvPr>
          <p:cNvPicPr>
            <a:picLocks noChangeAspect="1"/>
          </p:cNvPicPr>
          <p:nvPr/>
        </p:nvPicPr>
        <p:blipFill>
          <a:blip r:embed="rId14"/>
          <a:stretch>
            <a:fillRect/>
          </a:stretch>
        </p:blipFill>
        <p:spPr>
          <a:xfrm>
            <a:off x="10149278" y="3763686"/>
            <a:ext cx="1866900" cy="3790950"/>
          </a:xfrm>
          <a:prstGeom prst="rect">
            <a:avLst/>
          </a:prstGeom>
        </p:spPr>
      </p:pic>
      <p:pic>
        <p:nvPicPr>
          <p:cNvPr id="66" name="Graphic 65" descr="Arrow: Slight curve">
            <a:extLst>
              <a:ext uri="{FF2B5EF4-FFF2-40B4-BE49-F238E27FC236}">
                <a16:creationId xmlns:a16="http://schemas.microsoft.com/office/drawing/2014/main" id="{F33E2646-61A8-439C-9997-D86357A88D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1334480" flipH="1">
            <a:off x="5516875" y="4376745"/>
            <a:ext cx="638151" cy="531802"/>
          </a:xfrm>
          <a:prstGeom prst="rect">
            <a:avLst/>
          </a:prstGeom>
        </p:spPr>
      </p:pic>
      <p:pic>
        <p:nvPicPr>
          <p:cNvPr id="36" name="Graphic 35" descr="Arrow: Slight curve">
            <a:extLst>
              <a:ext uri="{FF2B5EF4-FFF2-40B4-BE49-F238E27FC236}">
                <a16:creationId xmlns:a16="http://schemas.microsoft.com/office/drawing/2014/main" id="{CAE545E5-1BB9-4E3D-8758-4A9AE0C27255}"/>
              </a:ext>
            </a:extLst>
          </p:cNvPr>
          <p:cNvPicPr>
            <a:picLocks noChangeAspect="1"/>
          </p:cNvPicPr>
          <p:nvPr/>
        </p:nvPicPr>
        <p:blipFill>
          <a:blip r:embed="rId6">
            <a:extLst>
              <a:ext uri="{96DAC541-7B7A-43D3-8B79-37D633B846F1}">
                <asvg:svgBlip xmlns:asvg="http://schemas.microsoft.com/office/drawing/2016/SVG/main" r:embed="rId15"/>
              </a:ext>
            </a:extLst>
          </a:blip>
          <a:stretch>
            <a:fillRect/>
          </a:stretch>
        </p:blipFill>
        <p:spPr>
          <a:xfrm rot="10443111" flipH="1">
            <a:off x="2227999" y="4653971"/>
            <a:ext cx="2929552" cy="1199327"/>
          </a:xfrm>
          <a:prstGeom prst="rect">
            <a:avLst/>
          </a:prstGeom>
        </p:spPr>
      </p:pic>
      <p:pic>
        <p:nvPicPr>
          <p:cNvPr id="22" name="Picture 21">
            <a:extLst>
              <a:ext uri="{FF2B5EF4-FFF2-40B4-BE49-F238E27FC236}">
                <a16:creationId xmlns:a16="http://schemas.microsoft.com/office/drawing/2014/main" id="{47F2010B-703B-4362-AB50-75AFBE95597F}"/>
              </a:ext>
            </a:extLst>
          </p:cNvPr>
          <p:cNvPicPr>
            <a:picLocks noChangeAspect="1"/>
          </p:cNvPicPr>
          <p:nvPr/>
        </p:nvPicPr>
        <p:blipFill>
          <a:blip r:embed="rId16"/>
          <a:stretch>
            <a:fillRect/>
          </a:stretch>
        </p:blipFill>
        <p:spPr>
          <a:xfrm>
            <a:off x="205550" y="4216963"/>
            <a:ext cx="1533525" cy="247650"/>
          </a:xfrm>
          <a:prstGeom prst="rect">
            <a:avLst/>
          </a:prstGeom>
        </p:spPr>
      </p:pic>
      <p:sp>
        <p:nvSpPr>
          <p:cNvPr id="67" name="Callout: Bent Line 66">
            <a:extLst>
              <a:ext uri="{FF2B5EF4-FFF2-40B4-BE49-F238E27FC236}">
                <a16:creationId xmlns:a16="http://schemas.microsoft.com/office/drawing/2014/main" id="{C2E425CC-316E-49C6-8BC2-1E1C1AC66F10}"/>
              </a:ext>
            </a:extLst>
          </p:cNvPr>
          <p:cNvSpPr/>
          <p:nvPr/>
        </p:nvSpPr>
        <p:spPr>
          <a:xfrm flipH="1">
            <a:off x="6210260" y="5118363"/>
            <a:ext cx="2015477" cy="979302"/>
          </a:xfrm>
          <a:prstGeom prst="borderCallout2">
            <a:avLst>
              <a:gd name="adj1" fmla="val 73015"/>
              <a:gd name="adj2" fmla="val 401"/>
              <a:gd name="adj3" fmla="val 73015"/>
              <a:gd name="adj4" fmla="val -19833"/>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Each file is clearly labeled to match the appearance in the report and content of the file. </a:t>
            </a:r>
          </a:p>
        </p:txBody>
      </p:sp>
    </p:spTree>
    <p:extLst>
      <p:ext uri="{BB962C8B-B14F-4D97-AF65-F5344CB8AC3E}">
        <p14:creationId xmlns:p14="http://schemas.microsoft.com/office/powerpoint/2010/main" val="24843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CBD3A7-E724-4EA7-8636-16542CBC458B}"/>
              </a:ext>
            </a:extLst>
          </p:cNvPr>
          <p:cNvPicPr>
            <a:picLocks noChangeAspect="1"/>
          </p:cNvPicPr>
          <p:nvPr/>
        </p:nvPicPr>
        <p:blipFill>
          <a:blip r:embed="rId3"/>
          <a:stretch>
            <a:fillRect/>
          </a:stretch>
        </p:blipFill>
        <p:spPr>
          <a:xfrm>
            <a:off x="111139" y="3680281"/>
            <a:ext cx="2286299" cy="2815400"/>
          </a:xfrm>
          <a:prstGeom prst="rect">
            <a:avLst/>
          </a:prstGeom>
          <a:ln>
            <a:solidFill>
              <a:schemeClr val="tx1"/>
            </a:solidFill>
          </a:ln>
        </p:spPr>
      </p:pic>
      <p:pic>
        <p:nvPicPr>
          <p:cNvPr id="7" name="Picture 6">
            <a:extLst>
              <a:ext uri="{FF2B5EF4-FFF2-40B4-BE49-F238E27FC236}">
                <a16:creationId xmlns:a16="http://schemas.microsoft.com/office/drawing/2014/main" id="{71D981DB-FD3F-41E9-9BFC-7B3759495BCE}"/>
              </a:ext>
            </a:extLst>
          </p:cNvPr>
          <p:cNvPicPr>
            <a:picLocks noChangeAspect="1"/>
          </p:cNvPicPr>
          <p:nvPr/>
        </p:nvPicPr>
        <p:blipFill>
          <a:blip r:embed="rId4"/>
          <a:stretch>
            <a:fillRect/>
          </a:stretch>
        </p:blipFill>
        <p:spPr>
          <a:xfrm>
            <a:off x="3340269" y="3679082"/>
            <a:ext cx="2048960" cy="2702508"/>
          </a:xfrm>
          <a:prstGeom prst="rect">
            <a:avLst/>
          </a:prstGeom>
          <a:ln>
            <a:solidFill>
              <a:schemeClr val="tx1"/>
            </a:solidFill>
          </a:ln>
        </p:spPr>
      </p:pic>
      <p:pic>
        <p:nvPicPr>
          <p:cNvPr id="8" name="Picture 7">
            <a:extLst>
              <a:ext uri="{FF2B5EF4-FFF2-40B4-BE49-F238E27FC236}">
                <a16:creationId xmlns:a16="http://schemas.microsoft.com/office/drawing/2014/main" id="{7B499FBB-6B93-4922-BFBA-473C849E4B8E}"/>
              </a:ext>
            </a:extLst>
          </p:cNvPr>
          <p:cNvPicPr>
            <a:picLocks noChangeAspect="1"/>
          </p:cNvPicPr>
          <p:nvPr/>
        </p:nvPicPr>
        <p:blipFill>
          <a:blip r:embed="rId5"/>
          <a:stretch>
            <a:fillRect/>
          </a:stretch>
        </p:blipFill>
        <p:spPr>
          <a:xfrm>
            <a:off x="3703385" y="3994738"/>
            <a:ext cx="1911530" cy="2702508"/>
          </a:xfrm>
          <a:prstGeom prst="rect">
            <a:avLst/>
          </a:prstGeom>
          <a:ln>
            <a:solidFill>
              <a:schemeClr val="tx1"/>
            </a:solidFill>
          </a:ln>
        </p:spPr>
      </p:pic>
      <p:pic>
        <p:nvPicPr>
          <p:cNvPr id="3" name="Picture 2">
            <a:extLst>
              <a:ext uri="{FF2B5EF4-FFF2-40B4-BE49-F238E27FC236}">
                <a16:creationId xmlns:a16="http://schemas.microsoft.com/office/drawing/2014/main" id="{C7A4B4BD-F259-4388-8961-9E19BE3C3905}"/>
              </a:ext>
            </a:extLst>
          </p:cNvPr>
          <p:cNvPicPr>
            <a:picLocks noChangeAspect="1"/>
          </p:cNvPicPr>
          <p:nvPr/>
        </p:nvPicPr>
        <p:blipFill>
          <a:blip r:embed="rId6"/>
          <a:stretch>
            <a:fillRect/>
          </a:stretch>
        </p:blipFill>
        <p:spPr>
          <a:xfrm>
            <a:off x="6241585" y="3623285"/>
            <a:ext cx="2179905" cy="2814101"/>
          </a:xfrm>
          <a:prstGeom prst="rect">
            <a:avLst/>
          </a:prstGeom>
          <a:ln>
            <a:solidFill>
              <a:schemeClr val="tx1"/>
            </a:solidFill>
          </a:ln>
        </p:spPr>
      </p:pic>
      <p:pic>
        <p:nvPicPr>
          <p:cNvPr id="5" name="Picture 4">
            <a:extLst>
              <a:ext uri="{FF2B5EF4-FFF2-40B4-BE49-F238E27FC236}">
                <a16:creationId xmlns:a16="http://schemas.microsoft.com/office/drawing/2014/main" id="{B8856DE1-FB73-47AC-B70E-3E21B294E03F}"/>
              </a:ext>
            </a:extLst>
          </p:cNvPr>
          <p:cNvPicPr>
            <a:picLocks noChangeAspect="1"/>
          </p:cNvPicPr>
          <p:nvPr/>
        </p:nvPicPr>
        <p:blipFill>
          <a:blip r:embed="rId7"/>
          <a:stretch>
            <a:fillRect/>
          </a:stretch>
        </p:blipFill>
        <p:spPr>
          <a:xfrm>
            <a:off x="6628520" y="3906997"/>
            <a:ext cx="2126951" cy="2817433"/>
          </a:xfrm>
          <a:prstGeom prst="rect">
            <a:avLst/>
          </a:prstGeom>
          <a:ln>
            <a:solidFill>
              <a:schemeClr val="tx1"/>
            </a:solidFill>
          </a:ln>
        </p:spPr>
      </p:pic>
      <p:pic>
        <p:nvPicPr>
          <p:cNvPr id="11" name="Picture 10">
            <a:extLst>
              <a:ext uri="{FF2B5EF4-FFF2-40B4-BE49-F238E27FC236}">
                <a16:creationId xmlns:a16="http://schemas.microsoft.com/office/drawing/2014/main" id="{CE7973C8-F36A-41E7-846E-3C3A01248EA8}"/>
              </a:ext>
            </a:extLst>
          </p:cNvPr>
          <p:cNvPicPr>
            <a:picLocks noChangeAspect="1"/>
          </p:cNvPicPr>
          <p:nvPr/>
        </p:nvPicPr>
        <p:blipFill>
          <a:blip r:embed="rId8"/>
          <a:stretch>
            <a:fillRect/>
          </a:stretch>
        </p:blipFill>
        <p:spPr>
          <a:xfrm>
            <a:off x="696178" y="3985963"/>
            <a:ext cx="2258525" cy="2827339"/>
          </a:xfrm>
          <a:prstGeom prst="rect">
            <a:avLst/>
          </a:prstGeom>
          <a:ln>
            <a:solidFill>
              <a:schemeClr val="tx1"/>
            </a:solidFill>
          </a:ln>
        </p:spPr>
      </p:pic>
      <p:pic>
        <p:nvPicPr>
          <p:cNvPr id="64" name="Graphic 63" descr="Arrow Straight">
            <a:extLst>
              <a:ext uri="{FF2B5EF4-FFF2-40B4-BE49-F238E27FC236}">
                <a16:creationId xmlns:a16="http://schemas.microsoft.com/office/drawing/2014/main" id="{870F51FC-E4AE-4CB0-9DD2-9AA7FFDA38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1508169" y="3005593"/>
            <a:ext cx="914400" cy="914400"/>
          </a:xfrm>
          <a:prstGeom prst="rect">
            <a:avLst/>
          </a:prstGeom>
        </p:spPr>
      </p:pic>
      <p:pic>
        <p:nvPicPr>
          <p:cNvPr id="65" name="Graphic 64" descr="Arrow Straight">
            <a:extLst>
              <a:ext uri="{FF2B5EF4-FFF2-40B4-BE49-F238E27FC236}">
                <a16:creationId xmlns:a16="http://schemas.microsoft.com/office/drawing/2014/main" id="{BD004E59-8D4F-4062-8DA9-43DEBC4EA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134154" y="3005593"/>
            <a:ext cx="914400" cy="914400"/>
          </a:xfrm>
          <a:prstGeom prst="rect">
            <a:avLst/>
          </a:prstGeom>
        </p:spPr>
      </p:pic>
      <p:pic>
        <p:nvPicPr>
          <p:cNvPr id="66" name="Graphic 65" descr="Arrow Straight">
            <a:extLst>
              <a:ext uri="{FF2B5EF4-FFF2-40B4-BE49-F238E27FC236}">
                <a16:creationId xmlns:a16="http://schemas.microsoft.com/office/drawing/2014/main" id="{68DCE70A-6656-44C8-B9FC-EC8833969E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6853685" y="3001700"/>
            <a:ext cx="914400" cy="914400"/>
          </a:xfrm>
          <a:prstGeom prst="rect">
            <a:avLst/>
          </a:prstGeom>
        </p:spPr>
      </p:pic>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11"/>
          <a:stretch>
            <a:fillRect/>
          </a:stretch>
        </p:blipFill>
        <p:spPr>
          <a:xfrm>
            <a:off x="489158" y="2584807"/>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159991" y="2573891"/>
            <a:ext cx="2572534" cy="783843"/>
            <a:chOff x="3101824" y="2529824"/>
            <a:chExt cx="5913587" cy="1801852"/>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12"/>
            <a:stretch>
              <a:fillRect/>
            </a:stretch>
          </p:blipFill>
          <p:spPr>
            <a:xfrm>
              <a:off x="3167494" y="2640336"/>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13"/>
          <a:stretch>
            <a:fillRect/>
          </a:stretch>
        </p:blipFill>
        <p:spPr>
          <a:xfrm>
            <a:off x="5888781" y="2382300"/>
            <a:ext cx="2534395" cy="983054"/>
          </a:xfrm>
          <a:prstGeom prst="rect">
            <a:avLst/>
          </a:prstGeom>
        </p:spPr>
      </p:pic>
      <p:sp>
        <p:nvSpPr>
          <p:cNvPr id="6" name="Rectangle 5">
            <a:extLst>
              <a:ext uri="{FF2B5EF4-FFF2-40B4-BE49-F238E27FC236}">
                <a16:creationId xmlns:a16="http://schemas.microsoft.com/office/drawing/2014/main" id="{B2F70F65-F0E5-4C1C-AB8D-DBFC86D00371}"/>
              </a:ext>
            </a:extLst>
          </p:cNvPr>
          <p:cNvSpPr/>
          <p:nvPr/>
        </p:nvSpPr>
        <p:spPr>
          <a:xfrm>
            <a:off x="-4376058" y="500742"/>
            <a:ext cx="4038600" cy="585651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335071-BF4C-453D-8483-2CDA291076B2}"/>
              </a:ext>
            </a:extLst>
          </p:cNvPr>
          <p:cNvSpPr/>
          <p:nvPr/>
        </p:nvSpPr>
        <p:spPr>
          <a:xfrm>
            <a:off x="10281561" y="427591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p>
        </p:txBody>
      </p:sp>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897000" y="769741"/>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4268475" y="74634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813704" y="1955488"/>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1304925" y="1932095"/>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121474" y="1962262"/>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3612695" y="1938869"/>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5910682" y="1962002"/>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6282157" y="1938609"/>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947479" flipV="1">
            <a:off x="5382261" y="122770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050517">
            <a:off x="2628633" y="1225451"/>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556465" y="1305324"/>
            <a:ext cx="634391" cy="742950"/>
          </a:xfrm>
          <a:prstGeom prst="rect">
            <a:avLst/>
          </a:prstGeom>
        </p:spPr>
      </p:pic>
      <p:sp>
        <p:nvSpPr>
          <p:cNvPr id="59" name="Rectangle 58">
            <a:extLst>
              <a:ext uri="{FF2B5EF4-FFF2-40B4-BE49-F238E27FC236}">
                <a16:creationId xmlns:a16="http://schemas.microsoft.com/office/drawing/2014/main" id="{4EC7E717-7498-4EAC-B8DE-2BE4B943B0D1}"/>
              </a:ext>
            </a:extLst>
          </p:cNvPr>
          <p:cNvSpPr/>
          <p:nvPr/>
        </p:nvSpPr>
        <p:spPr>
          <a:xfrm>
            <a:off x="9673263" y="1796355"/>
            <a:ext cx="2035887" cy="19293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Wingdings" panose="05000000000000000000" pitchFamily="2" charset="2"/>
              <a:buChar char="Ø"/>
            </a:pPr>
            <a:r>
              <a:rPr lang="en-US" b="1" dirty="0"/>
              <a:t>dd</a:t>
            </a:r>
          </a:p>
        </p:txBody>
      </p:sp>
      <p:sp>
        <p:nvSpPr>
          <p:cNvPr id="37" name="Title 4">
            <a:extLst>
              <a:ext uri="{FF2B5EF4-FFF2-40B4-BE49-F238E27FC236}">
                <a16:creationId xmlns:a16="http://schemas.microsoft.com/office/drawing/2014/main" id="{89DE09A0-F429-4A34-8530-6CB5EBD4F3F3}"/>
              </a:ext>
            </a:extLst>
          </p:cNvPr>
          <p:cNvSpPr>
            <a:spLocks noGrp="1"/>
          </p:cNvSpPr>
          <p:nvPr>
            <p:ph type="title"/>
          </p:nvPr>
        </p:nvSpPr>
        <p:spPr>
          <a:xfrm>
            <a:off x="1842414" y="97974"/>
            <a:ext cx="6844385" cy="676014"/>
          </a:xfrm>
        </p:spPr>
        <p:txBody>
          <a:bodyPr/>
          <a:lstStyle/>
          <a:p>
            <a:endParaRPr lang="en-US" dirty="0"/>
          </a:p>
        </p:txBody>
      </p:sp>
      <p:pic>
        <p:nvPicPr>
          <p:cNvPr id="38" name="Picture 37">
            <a:extLst>
              <a:ext uri="{FF2B5EF4-FFF2-40B4-BE49-F238E27FC236}">
                <a16:creationId xmlns:a16="http://schemas.microsoft.com/office/drawing/2014/main" id="{4E9F5412-AEA6-4744-8D36-457929011E8C}"/>
              </a:ext>
            </a:extLst>
          </p:cNvPr>
          <p:cNvPicPr>
            <a:picLocks noChangeAspect="1"/>
          </p:cNvPicPr>
          <p:nvPr/>
        </p:nvPicPr>
        <p:blipFill rotWithShape="1">
          <a:blip r:embed="rId18"/>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189611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A4434C-AD81-4717-9525-6F6FE40FC18F}"/>
              </a:ext>
            </a:extLst>
          </p:cNvPr>
          <p:cNvPicPr>
            <a:picLocks noChangeAspect="1"/>
          </p:cNvPicPr>
          <p:nvPr/>
        </p:nvPicPr>
        <p:blipFill>
          <a:blip r:embed="rId3"/>
          <a:stretch>
            <a:fillRect/>
          </a:stretch>
        </p:blipFill>
        <p:spPr>
          <a:xfrm>
            <a:off x="279387" y="1781445"/>
            <a:ext cx="1684743" cy="2188287"/>
          </a:xfrm>
          <a:prstGeom prst="rect">
            <a:avLst/>
          </a:prstGeom>
        </p:spPr>
      </p:pic>
      <p:pic>
        <p:nvPicPr>
          <p:cNvPr id="1032" name="Graphic 1031" descr="Playbook">
            <a:extLst>
              <a:ext uri="{FF2B5EF4-FFF2-40B4-BE49-F238E27FC236}">
                <a16:creationId xmlns:a16="http://schemas.microsoft.com/office/drawing/2014/main" id="{310A19F3-3928-4DB1-8162-74D457AA84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1851">
            <a:off x="10224337" y="1577063"/>
            <a:ext cx="914400" cy="914400"/>
          </a:xfrm>
          <a:prstGeom prst="rect">
            <a:avLst/>
          </a:prstGeom>
        </p:spPr>
      </p:pic>
      <p:sp>
        <p:nvSpPr>
          <p:cNvPr id="1041" name="Rectangle 1040">
            <a:extLst>
              <a:ext uri="{FF2B5EF4-FFF2-40B4-BE49-F238E27FC236}">
                <a16:creationId xmlns:a16="http://schemas.microsoft.com/office/drawing/2014/main" id="{27532C63-2605-47F1-BE9D-C3647423A381}"/>
              </a:ext>
            </a:extLst>
          </p:cNvPr>
          <p:cNvSpPr/>
          <p:nvPr/>
        </p:nvSpPr>
        <p:spPr>
          <a:xfrm>
            <a:off x="9977255" y="1495126"/>
            <a:ext cx="538727" cy="7206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19</a:t>
            </a:fld>
            <a:endParaRPr lang="en-US" dirty="0"/>
          </a:p>
        </p:txBody>
      </p:sp>
      <p:pic>
        <p:nvPicPr>
          <p:cNvPr id="5" name="Picture 4">
            <a:extLst>
              <a:ext uri="{FF2B5EF4-FFF2-40B4-BE49-F238E27FC236}">
                <a16:creationId xmlns:a16="http://schemas.microsoft.com/office/drawing/2014/main" id="{9CDD1C1A-0D55-415D-9CF5-3F04EFFA1E17}"/>
              </a:ext>
            </a:extLst>
          </p:cNvPr>
          <p:cNvPicPr>
            <a:picLocks noChangeAspect="1"/>
          </p:cNvPicPr>
          <p:nvPr/>
        </p:nvPicPr>
        <p:blipFill>
          <a:blip r:embed="rId6"/>
          <a:stretch>
            <a:fillRect/>
          </a:stretch>
        </p:blipFill>
        <p:spPr>
          <a:xfrm>
            <a:off x="2691340" y="1034718"/>
            <a:ext cx="2435721" cy="3167168"/>
          </a:xfrm>
          <a:prstGeom prst="rect">
            <a:avLst/>
          </a:prstGeom>
        </p:spPr>
      </p:pic>
      <p:grpSp>
        <p:nvGrpSpPr>
          <p:cNvPr id="15" name="Group 14">
            <a:extLst>
              <a:ext uri="{FF2B5EF4-FFF2-40B4-BE49-F238E27FC236}">
                <a16:creationId xmlns:a16="http://schemas.microsoft.com/office/drawing/2014/main" id="{BBE4544B-D965-4213-B1CE-C6F9273C8E0C}"/>
              </a:ext>
            </a:extLst>
          </p:cNvPr>
          <p:cNvGrpSpPr/>
          <p:nvPr/>
        </p:nvGrpSpPr>
        <p:grpSpPr>
          <a:xfrm>
            <a:off x="5506137" y="3016005"/>
            <a:ext cx="3236951" cy="2596950"/>
            <a:chOff x="5893050" y="4543544"/>
            <a:chExt cx="3236951" cy="2596950"/>
          </a:xfrm>
        </p:grpSpPr>
        <p:pic>
          <p:nvPicPr>
            <p:cNvPr id="11" name="Picture 10">
              <a:extLst>
                <a:ext uri="{FF2B5EF4-FFF2-40B4-BE49-F238E27FC236}">
                  <a16:creationId xmlns:a16="http://schemas.microsoft.com/office/drawing/2014/main" id="{E78371DA-C0E6-487E-A9E8-6A4E539416AA}"/>
                </a:ext>
              </a:extLst>
            </p:cNvPr>
            <p:cNvPicPr>
              <a:picLocks noChangeAspect="1"/>
            </p:cNvPicPr>
            <p:nvPr/>
          </p:nvPicPr>
          <p:blipFill>
            <a:blip r:embed="rId7"/>
            <a:stretch>
              <a:fillRect/>
            </a:stretch>
          </p:blipFill>
          <p:spPr>
            <a:xfrm rot="900000">
              <a:off x="7343125" y="4543544"/>
              <a:ext cx="1786876" cy="2314455"/>
            </a:xfrm>
            <a:prstGeom prst="rect">
              <a:avLst/>
            </a:prstGeom>
          </p:spPr>
        </p:pic>
        <p:pic>
          <p:nvPicPr>
            <p:cNvPr id="14" name="Picture 13">
              <a:extLst>
                <a:ext uri="{FF2B5EF4-FFF2-40B4-BE49-F238E27FC236}">
                  <a16:creationId xmlns:a16="http://schemas.microsoft.com/office/drawing/2014/main" id="{4D1AE2B3-2F7D-4D67-9D52-9C39DE19E1DC}"/>
                </a:ext>
              </a:extLst>
            </p:cNvPr>
            <p:cNvPicPr>
              <a:picLocks noChangeAspect="1"/>
            </p:cNvPicPr>
            <p:nvPr/>
          </p:nvPicPr>
          <p:blipFill>
            <a:blip r:embed="rId8"/>
            <a:stretch>
              <a:fillRect/>
            </a:stretch>
          </p:blipFill>
          <p:spPr>
            <a:xfrm>
              <a:off x="6780040" y="4546120"/>
              <a:ext cx="1768948" cy="2315768"/>
            </a:xfrm>
            <a:prstGeom prst="rect">
              <a:avLst/>
            </a:prstGeom>
          </p:spPr>
        </p:pic>
        <p:pic>
          <p:nvPicPr>
            <p:cNvPr id="13" name="Picture 12">
              <a:extLst>
                <a:ext uri="{FF2B5EF4-FFF2-40B4-BE49-F238E27FC236}">
                  <a16:creationId xmlns:a16="http://schemas.microsoft.com/office/drawing/2014/main" id="{82820669-BEFB-4880-92A6-1FF393BE23D7}"/>
                </a:ext>
              </a:extLst>
            </p:cNvPr>
            <p:cNvPicPr>
              <a:picLocks noChangeAspect="1"/>
            </p:cNvPicPr>
            <p:nvPr/>
          </p:nvPicPr>
          <p:blipFill>
            <a:blip r:embed="rId9"/>
            <a:stretch>
              <a:fillRect/>
            </a:stretch>
          </p:blipFill>
          <p:spPr>
            <a:xfrm rot="20700000">
              <a:off x="5893050" y="4824726"/>
              <a:ext cx="1786876" cy="2315768"/>
            </a:xfrm>
            <a:prstGeom prst="rect">
              <a:avLst/>
            </a:prstGeom>
          </p:spPr>
        </p:pic>
      </p:grpSp>
      <p:pic>
        <p:nvPicPr>
          <p:cNvPr id="17" name="Graphic 16" descr="Arrow: Slight curve">
            <a:extLst>
              <a:ext uri="{FF2B5EF4-FFF2-40B4-BE49-F238E27FC236}">
                <a16:creationId xmlns:a16="http://schemas.microsoft.com/office/drawing/2014/main" id="{1D216918-675A-4F63-9D1B-2F6A491B81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100000">
            <a:off x="2026008" y="3819404"/>
            <a:ext cx="1038327" cy="1094494"/>
          </a:xfrm>
          <a:prstGeom prst="rect">
            <a:avLst/>
          </a:prstGeom>
        </p:spPr>
      </p:pic>
      <p:pic>
        <p:nvPicPr>
          <p:cNvPr id="18" name="Graphic 17" descr="Arrow: Slight curve">
            <a:extLst>
              <a:ext uri="{FF2B5EF4-FFF2-40B4-BE49-F238E27FC236}">
                <a16:creationId xmlns:a16="http://schemas.microsoft.com/office/drawing/2014/main" id="{38F499B0-3889-4814-87E7-1AD9C370E5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700000" flipV="1">
            <a:off x="4853288" y="2210403"/>
            <a:ext cx="1247912" cy="1446594"/>
          </a:xfrm>
          <a:prstGeom prst="rect">
            <a:avLst/>
          </a:prstGeom>
        </p:spPr>
      </p:pic>
      <p:pic>
        <p:nvPicPr>
          <p:cNvPr id="3" name="Graphic 2" descr="Meeting">
            <a:extLst>
              <a:ext uri="{FF2B5EF4-FFF2-40B4-BE49-F238E27FC236}">
                <a16:creationId xmlns:a16="http://schemas.microsoft.com/office/drawing/2014/main" id="{BAB968AF-7DB8-41ED-B16B-E73776B5D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914" y="4343400"/>
            <a:ext cx="1456286" cy="1456286"/>
          </a:xfrm>
          <a:prstGeom prst="rect">
            <a:avLst/>
          </a:prstGeom>
        </p:spPr>
      </p:pic>
      <p:pic>
        <p:nvPicPr>
          <p:cNvPr id="7" name="Graphic 6" descr="Classroom">
            <a:extLst>
              <a:ext uri="{FF2B5EF4-FFF2-40B4-BE49-F238E27FC236}">
                <a16:creationId xmlns:a16="http://schemas.microsoft.com/office/drawing/2014/main" id="{EABC5C7F-A1FE-4F7E-BADA-15D3B2CFE5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3552" y="4113650"/>
            <a:ext cx="914400" cy="914400"/>
          </a:xfrm>
          <a:prstGeom prst="rect">
            <a:avLst/>
          </a:prstGeom>
        </p:spPr>
      </p:pic>
      <p:pic>
        <p:nvPicPr>
          <p:cNvPr id="10" name="Graphic 9" descr="Office worker">
            <a:extLst>
              <a:ext uri="{FF2B5EF4-FFF2-40B4-BE49-F238E27FC236}">
                <a16:creationId xmlns:a16="http://schemas.microsoft.com/office/drawing/2014/main" id="{E889BC1F-5A16-4045-A1FE-2E96777593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0164" y="4299104"/>
            <a:ext cx="914400" cy="914400"/>
          </a:xfrm>
          <a:prstGeom prst="rect">
            <a:avLst/>
          </a:prstGeom>
        </p:spPr>
      </p:pic>
      <p:sp>
        <p:nvSpPr>
          <p:cNvPr id="24" name="Rectangle 23">
            <a:extLst>
              <a:ext uri="{FF2B5EF4-FFF2-40B4-BE49-F238E27FC236}">
                <a16:creationId xmlns:a16="http://schemas.microsoft.com/office/drawing/2014/main" id="{1F3D591B-E23A-45D6-B516-3098BB0375DC}"/>
              </a:ext>
            </a:extLst>
          </p:cNvPr>
          <p:cNvSpPr/>
          <p:nvPr/>
        </p:nvSpPr>
        <p:spPr>
          <a:xfrm>
            <a:off x="1039411" y="5137435"/>
            <a:ext cx="1155857" cy="369332"/>
          </a:xfrm>
          <a:prstGeom prst="rect">
            <a:avLst/>
          </a:prstGeom>
          <a:noFill/>
        </p:spPr>
        <p:txBody>
          <a:bodyPr wrap="square">
            <a:spAutoFit/>
          </a:bodyPr>
          <a:lstStyle/>
          <a:p>
            <a:r>
              <a:rPr lang="en-US" dirty="0">
                <a:solidFill>
                  <a:schemeClr val="bg1"/>
                </a:solidFill>
              </a:rPr>
              <a:t>Congress</a:t>
            </a:r>
          </a:p>
        </p:txBody>
      </p:sp>
      <p:pic>
        <p:nvPicPr>
          <p:cNvPr id="25" name="Graphic 24" descr="Family with two children">
            <a:extLst>
              <a:ext uri="{FF2B5EF4-FFF2-40B4-BE49-F238E27FC236}">
                <a16:creationId xmlns:a16="http://schemas.microsoft.com/office/drawing/2014/main" id="{DC86584C-D0FE-4421-86A4-8F8A9113F1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57449" y="4607868"/>
            <a:ext cx="914400" cy="914400"/>
          </a:xfrm>
          <a:prstGeom prst="rect">
            <a:avLst/>
          </a:prstGeom>
        </p:spPr>
      </p:pic>
      <p:pic>
        <p:nvPicPr>
          <p:cNvPr id="27" name="Graphic 26" descr="Fishing">
            <a:extLst>
              <a:ext uri="{FF2B5EF4-FFF2-40B4-BE49-F238E27FC236}">
                <a16:creationId xmlns:a16="http://schemas.microsoft.com/office/drawing/2014/main" id="{B8B6798B-6B20-4E01-A6B6-EA8087323B1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9237" y="5035786"/>
            <a:ext cx="914400" cy="914400"/>
          </a:xfrm>
          <a:prstGeom prst="rect">
            <a:avLst/>
          </a:prstGeom>
        </p:spPr>
      </p:pic>
      <p:pic>
        <p:nvPicPr>
          <p:cNvPr id="29" name="Graphic 28" descr="Boat launch">
            <a:extLst>
              <a:ext uri="{FF2B5EF4-FFF2-40B4-BE49-F238E27FC236}">
                <a16:creationId xmlns:a16="http://schemas.microsoft.com/office/drawing/2014/main" id="{69CB6A57-968F-4BBB-8E25-85AECAFBAC8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08458" y="2971800"/>
            <a:ext cx="914400" cy="914400"/>
          </a:xfrm>
          <a:prstGeom prst="rect">
            <a:avLst/>
          </a:prstGeom>
        </p:spPr>
      </p:pic>
      <p:pic>
        <p:nvPicPr>
          <p:cNvPr id="31" name="Graphic 30" descr="Programmer">
            <a:extLst>
              <a:ext uri="{FF2B5EF4-FFF2-40B4-BE49-F238E27FC236}">
                <a16:creationId xmlns:a16="http://schemas.microsoft.com/office/drawing/2014/main" id="{D62B423C-81C0-4762-BCED-2E8EB06647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22503" y="1780408"/>
            <a:ext cx="914400" cy="914400"/>
          </a:xfrm>
          <a:prstGeom prst="rect">
            <a:avLst/>
          </a:prstGeom>
        </p:spPr>
      </p:pic>
      <p:pic>
        <p:nvPicPr>
          <p:cNvPr id="1025" name="Graphic 1024" descr="Kayak">
            <a:extLst>
              <a:ext uri="{FF2B5EF4-FFF2-40B4-BE49-F238E27FC236}">
                <a16:creationId xmlns:a16="http://schemas.microsoft.com/office/drawing/2014/main" id="{7C2C5375-CA2C-4707-A3AF-58290AEEDC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8743" y="2476500"/>
            <a:ext cx="914400" cy="914400"/>
          </a:xfrm>
          <a:prstGeom prst="rect">
            <a:avLst/>
          </a:prstGeom>
        </p:spPr>
      </p:pic>
      <p:pic>
        <p:nvPicPr>
          <p:cNvPr id="1028" name="Graphic 1027" descr="Sailboat">
            <a:extLst>
              <a:ext uri="{FF2B5EF4-FFF2-40B4-BE49-F238E27FC236}">
                <a16:creationId xmlns:a16="http://schemas.microsoft.com/office/drawing/2014/main" id="{3EF63212-BD1C-449B-A959-692AF1EE9D9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30398" y="1797024"/>
            <a:ext cx="914400" cy="914400"/>
          </a:xfrm>
          <a:prstGeom prst="rect">
            <a:avLst/>
          </a:prstGeom>
        </p:spPr>
      </p:pic>
      <p:pic>
        <p:nvPicPr>
          <p:cNvPr id="1030" name="Graphic 1029" descr="Tugboat">
            <a:extLst>
              <a:ext uri="{FF2B5EF4-FFF2-40B4-BE49-F238E27FC236}">
                <a16:creationId xmlns:a16="http://schemas.microsoft.com/office/drawing/2014/main" id="{A344150F-C50E-41BD-9102-8B259FF7696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182401" y="5081277"/>
            <a:ext cx="914400" cy="914400"/>
          </a:xfrm>
          <a:prstGeom prst="rect">
            <a:avLst/>
          </a:prstGeom>
        </p:spPr>
      </p:pic>
      <p:sp>
        <p:nvSpPr>
          <p:cNvPr id="39" name="Rectangle 38">
            <a:extLst>
              <a:ext uri="{FF2B5EF4-FFF2-40B4-BE49-F238E27FC236}">
                <a16:creationId xmlns:a16="http://schemas.microsoft.com/office/drawing/2014/main" id="{593690F5-FD06-4DDA-875A-AC69E919F1E2}"/>
              </a:ext>
            </a:extLst>
          </p:cNvPr>
          <p:cNvSpPr/>
          <p:nvPr/>
        </p:nvSpPr>
        <p:spPr>
          <a:xfrm>
            <a:off x="3359320" y="5332123"/>
            <a:ext cx="1155857" cy="369332"/>
          </a:xfrm>
          <a:prstGeom prst="rect">
            <a:avLst/>
          </a:prstGeom>
          <a:noFill/>
        </p:spPr>
        <p:txBody>
          <a:bodyPr wrap="square">
            <a:spAutoFit/>
          </a:bodyPr>
          <a:lstStyle/>
          <a:p>
            <a:r>
              <a:rPr lang="en-US" b="1" dirty="0"/>
              <a:t>The Public</a:t>
            </a:r>
          </a:p>
        </p:txBody>
      </p:sp>
      <p:pic>
        <p:nvPicPr>
          <p:cNvPr id="40" name="Graphic 39" descr="Arrow: Slight curve">
            <a:extLst>
              <a:ext uri="{FF2B5EF4-FFF2-40B4-BE49-F238E27FC236}">
                <a16:creationId xmlns:a16="http://schemas.microsoft.com/office/drawing/2014/main" id="{1691C710-1952-44C9-9537-28E9927894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866620">
            <a:off x="3188855" y="3931067"/>
            <a:ext cx="930769" cy="948949"/>
          </a:xfrm>
          <a:prstGeom prst="rect">
            <a:avLst/>
          </a:prstGeom>
        </p:spPr>
      </p:pic>
      <p:pic>
        <p:nvPicPr>
          <p:cNvPr id="1034" name="Graphic 1033" descr="Contract">
            <a:extLst>
              <a:ext uri="{FF2B5EF4-FFF2-40B4-BE49-F238E27FC236}">
                <a16:creationId xmlns:a16="http://schemas.microsoft.com/office/drawing/2014/main" id="{36C65100-C5FD-480B-B71A-7C8190C55A8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91763" y="1394133"/>
            <a:ext cx="914400" cy="914400"/>
          </a:xfrm>
          <a:prstGeom prst="rect">
            <a:avLst/>
          </a:prstGeom>
        </p:spPr>
      </p:pic>
      <p:pic>
        <p:nvPicPr>
          <p:cNvPr id="1036" name="Graphic 1035" descr="Closed book">
            <a:extLst>
              <a:ext uri="{FF2B5EF4-FFF2-40B4-BE49-F238E27FC236}">
                <a16:creationId xmlns:a16="http://schemas.microsoft.com/office/drawing/2014/main" id="{45747677-AC8D-4413-B2D2-E897F6FE864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017325">
            <a:off x="9329874" y="1570066"/>
            <a:ext cx="914400" cy="914400"/>
          </a:xfrm>
          <a:prstGeom prst="rect">
            <a:avLst/>
          </a:prstGeom>
        </p:spPr>
      </p:pic>
      <p:pic>
        <p:nvPicPr>
          <p:cNvPr id="1038" name="Graphic 1037" descr="Open book">
            <a:extLst>
              <a:ext uri="{FF2B5EF4-FFF2-40B4-BE49-F238E27FC236}">
                <a16:creationId xmlns:a16="http://schemas.microsoft.com/office/drawing/2014/main" id="{F86BADE7-2FEB-4F47-A69E-CC129853D31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404203" y="3429000"/>
            <a:ext cx="914400" cy="914400"/>
          </a:xfrm>
          <a:prstGeom prst="rect">
            <a:avLst/>
          </a:prstGeom>
        </p:spPr>
      </p:pic>
      <p:pic>
        <p:nvPicPr>
          <p:cNvPr id="1040" name="Graphic 1039" descr="Books on shelf">
            <a:extLst>
              <a:ext uri="{FF2B5EF4-FFF2-40B4-BE49-F238E27FC236}">
                <a16:creationId xmlns:a16="http://schemas.microsoft.com/office/drawing/2014/main" id="{4AB05591-D941-41B9-8B23-9B28F1569B1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641961" y="4664418"/>
            <a:ext cx="914400" cy="914400"/>
          </a:xfrm>
          <a:prstGeom prst="rect">
            <a:avLst/>
          </a:prstGeom>
        </p:spPr>
      </p:pic>
      <p:sp>
        <p:nvSpPr>
          <p:cNvPr id="33" name="Rectangle 32">
            <a:extLst>
              <a:ext uri="{FF2B5EF4-FFF2-40B4-BE49-F238E27FC236}">
                <a16:creationId xmlns:a16="http://schemas.microsoft.com/office/drawing/2014/main" id="{BF36829F-AA5F-49D3-B0EA-4D18B47D3682}"/>
              </a:ext>
            </a:extLst>
          </p:cNvPr>
          <p:cNvSpPr/>
          <p:nvPr/>
        </p:nvSpPr>
        <p:spPr>
          <a:xfrm>
            <a:off x="6735279" y="5497031"/>
            <a:ext cx="2609226" cy="646331"/>
          </a:xfrm>
          <a:prstGeom prst="rect">
            <a:avLst/>
          </a:prstGeom>
          <a:noFill/>
        </p:spPr>
        <p:txBody>
          <a:bodyPr wrap="square">
            <a:spAutoFit/>
          </a:bodyPr>
          <a:lstStyle/>
          <a:p>
            <a:r>
              <a:rPr lang="en-US" b="1" dirty="0"/>
              <a:t>Saltwater Recreational Fisheries Snap Shots</a:t>
            </a:r>
          </a:p>
        </p:txBody>
      </p:sp>
      <p:sp>
        <p:nvSpPr>
          <p:cNvPr id="34" name="Rectangle 33">
            <a:extLst>
              <a:ext uri="{FF2B5EF4-FFF2-40B4-BE49-F238E27FC236}">
                <a16:creationId xmlns:a16="http://schemas.microsoft.com/office/drawing/2014/main" id="{2A221846-19EA-4E17-8BDD-9741103C928C}"/>
              </a:ext>
            </a:extLst>
          </p:cNvPr>
          <p:cNvSpPr/>
          <p:nvPr/>
        </p:nvSpPr>
        <p:spPr>
          <a:xfrm>
            <a:off x="102931" y="3981198"/>
            <a:ext cx="2291630" cy="646331"/>
          </a:xfrm>
          <a:prstGeom prst="rect">
            <a:avLst/>
          </a:prstGeom>
          <a:noFill/>
        </p:spPr>
        <p:txBody>
          <a:bodyPr wrap="square">
            <a:spAutoFit/>
          </a:bodyPr>
          <a:lstStyle/>
          <a:p>
            <a:r>
              <a:rPr lang="en-US" b="1" dirty="0"/>
              <a:t>Fact Sheets and Infographics</a:t>
            </a:r>
          </a:p>
        </p:txBody>
      </p:sp>
      <p:sp>
        <p:nvSpPr>
          <p:cNvPr id="35" name="Rectangle 34">
            <a:extLst>
              <a:ext uri="{FF2B5EF4-FFF2-40B4-BE49-F238E27FC236}">
                <a16:creationId xmlns:a16="http://schemas.microsoft.com/office/drawing/2014/main" id="{E43B32FE-2DE9-43CE-AC9A-BDF4DD54E95A}"/>
              </a:ext>
            </a:extLst>
          </p:cNvPr>
          <p:cNvSpPr/>
          <p:nvPr/>
        </p:nvSpPr>
        <p:spPr>
          <a:xfrm>
            <a:off x="6338240" y="2027266"/>
            <a:ext cx="2291630" cy="369332"/>
          </a:xfrm>
          <a:prstGeom prst="rect">
            <a:avLst/>
          </a:prstGeom>
          <a:noFill/>
        </p:spPr>
        <p:txBody>
          <a:bodyPr wrap="square">
            <a:spAutoFit/>
          </a:bodyPr>
          <a:lstStyle/>
          <a:p>
            <a:r>
              <a:rPr lang="en-US" b="1" dirty="0"/>
              <a:t>Online Webtool</a:t>
            </a:r>
          </a:p>
        </p:txBody>
      </p:sp>
      <p:pic>
        <p:nvPicPr>
          <p:cNvPr id="6" name="Picture 5">
            <a:extLst>
              <a:ext uri="{FF2B5EF4-FFF2-40B4-BE49-F238E27FC236}">
                <a16:creationId xmlns:a16="http://schemas.microsoft.com/office/drawing/2014/main" id="{D8BA72F2-9F2A-4461-A54E-5234CB7B8177}"/>
              </a:ext>
            </a:extLst>
          </p:cNvPr>
          <p:cNvPicPr>
            <a:picLocks noChangeAspect="1"/>
          </p:cNvPicPr>
          <p:nvPr/>
        </p:nvPicPr>
        <p:blipFill>
          <a:blip r:embed="rId40"/>
          <a:stretch>
            <a:fillRect/>
          </a:stretch>
        </p:blipFill>
        <p:spPr>
          <a:xfrm>
            <a:off x="5719924" y="898473"/>
            <a:ext cx="3289729" cy="1138484"/>
          </a:xfrm>
          <a:prstGeom prst="rect">
            <a:avLst/>
          </a:prstGeom>
        </p:spPr>
      </p:pic>
      <p:pic>
        <p:nvPicPr>
          <p:cNvPr id="8" name="Picture 7">
            <a:extLst>
              <a:ext uri="{FF2B5EF4-FFF2-40B4-BE49-F238E27FC236}">
                <a16:creationId xmlns:a16="http://schemas.microsoft.com/office/drawing/2014/main" id="{14EC45BB-A7C4-4325-BBF7-BA0FF04268ED}"/>
              </a:ext>
            </a:extLst>
          </p:cNvPr>
          <p:cNvPicPr>
            <a:picLocks noChangeAspect="1"/>
          </p:cNvPicPr>
          <p:nvPr/>
        </p:nvPicPr>
        <p:blipFill>
          <a:blip r:embed="rId41"/>
          <a:stretch>
            <a:fillRect/>
          </a:stretch>
        </p:blipFill>
        <p:spPr>
          <a:xfrm flipV="1">
            <a:off x="5719924" y="732010"/>
            <a:ext cx="3263655" cy="160909"/>
          </a:xfrm>
          <a:prstGeom prst="rect">
            <a:avLst/>
          </a:prstGeom>
        </p:spPr>
      </p:pic>
      <p:pic>
        <p:nvPicPr>
          <p:cNvPr id="30" name="Graphic 29" descr="Arrow: Slight curve">
            <a:extLst>
              <a:ext uri="{FF2B5EF4-FFF2-40B4-BE49-F238E27FC236}">
                <a16:creationId xmlns:a16="http://schemas.microsoft.com/office/drawing/2014/main" id="{22334C79-8758-4A95-B9C2-F47A57518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06447" flipV="1">
            <a:off x="4766807" y="724316"/>
            <a:ext cx="1247912" cy="1446594"/>
          </a:xfrm>
          <a:prstGeom prst="rect">
            <a:avLst/>
          </a:prstGeom>
        </p:spPr>
      </p:pic>
      <p:pic>
        <p:nvPicPr>
          <p:cNvPr id="32" name="Graphic 31" descr="Arrow: Slight curve">
            <a:extLst>
              <a:ext uri="{FF2B5EF4-FFF2-40B4-BE49-F238E27FC236}">
                <a16:creationId xmlns:a16="http://schemas.microsoft.com/office/drawing/2014/main" id="{DAC27D65-5C79-4C78-8600-5C0DDEB22D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50343">
            <a:off x="1741551" y="1512890"/>
            <a:ext cx="1247912" cy="1586697"/>
          </a:xfrm>
          <a:prstGeom prst="rect">
            <a:avLst/>
          </a:prstGeom>
        </p:spPr>
      </p:pic>
      <p:pic>
        <p:nvPicPr>
          <p:cNvPr id="38" name="Picture 37">
            <a:extLst>
              <a:ext uri="{FF2B5EF4-FFF2-40B4-BE49-F238E27FC236}">
                <a16:creationId xmlns:a16="http://schemas.microsoft.com/office/drawing/2014/main" id="{4DB49CED-4456-4B74-8F7A-FA71292A5AD5}"/>
              </a:ext>
            </a:extLst>
          </p:cNvPr>
          <p:cNvPicPr>
            <a:picLocks noChangeAspect="1"/>
          </p:cNvPicPr>
          <p:nvPr/>
        </p:nvPicPr>
        <p:blipFill rotWithShape="1">
          <a:blip r:embed="rId42"/>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387279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sp>
        <p:nvSpPr>
          <p:cNvPr id="9" name="Content Placeholder 2"/>
          <p:cNvSpPr txBox="1">
            <a:spLocks/>
          </p:cNvSpPr>
          <p:nvPr/>
        </p:nvSpPr>
        <p:spPr>
          <a:xfrm>
            <a:off x="450968" y="218809"/>
            <a:ext cx="8693031" cy="678418"/>
          </a:xfrm>
          <a:prstGeom prst="rect">
            <a:avLst/>
          </a:prstGeom>
        </p:spPr>
        <p:txBody>
          <a:bodyPr vert="horz" lIns="91440" tIns="45720" rIns="91440" bIns="45720" rtlCol="0">
            <a:noAutofit/>
          </a:bodyPr>
          <a:lstStyle/>
          <a:p>
            <a:r>
              <a:rPr lang="en-US" sz="3200" b="1" spc="-120" dirty="0">
                <a:solidFill>
                  <a:schemeClr val="accent1"/>
                </a:solidFill>
                <a:cs typeface="Arial Narrow Bold"/>
              </a:rPr>
              <a:t>Fisheries Economics of the US (FEUS) Report</a:t>
            </a:r>
          </a:p>
        </p:txBody>
      </p:sp>
      <p:sp>
        <p:nvSpPr>
          <p:cNvPr id="3" name="Content Placeholder 2">
            <a:extLst>
              <a:ext uri="{FF2B5EF4-FFF2-40B4-BE49-F238E27FC236}">
                <a16:creationId xmlns:a16="http://schemas.microsoft.com/office/drawing/2014/main" id="{BBB50A13-73B1-4B49-ACDB-D54AF4ADE1C8}"/>
              </a:ext>
            </a:extLst>
          </p:cNvPr>
          <p:cNvSpPr>
            <a:spLocks noGrp="1"/>
          </p:cNvSpPr>
          <p:nvPr>
            <p:ph idx="1"/>
          </p:nvPr>
        </p:nvSpPr>
        <p:spPr>
          <a:xfrm>
            <a:off x="2797629" y="1207293"/>
            <a:ext cx="5889171" cy="4877821"/>
          </a:xfrm>
        </p:spPr>
        <p:txBody>
          <a:bodyPr>
            <a:normAutofit/>
          </a:bodyPr>
          <a:lstStyle/>
          <a:p>
            <a:pPr marL="0" indent="0">
              <a:buNone/>
            </a:pPr>
            <a:r>
              <a:rPr lang="en-US" dirty="0"/>
              <a:t>NOAA Fisheries produces the annual Fisheries Economics of the United States (FEUS) report</a:t>
            </a:r>
          </a:p>
          <a:p>
            <a:endParaRPr lang="en-US" dirty="0"/>
          </a:p>
          <a:p>
            <a:endParaRPr lang="en-US" dirty="0"/>
          </a:p>
          <a:p>
            <a:pPr marL="0" indent="0">
              <a:buNone/>
            </a:pPr>
            <a:r>
              <a:rPr lang="en-US" dirty="0"/>
              <a:t>Describes how U.S. fishing affects the economy, in terms of employment, sales, and value-added impacts</a:t>
            </a:r>
          </a:p>
          <a:p>
            <a:endParaRPr lang="en-US" dirty="0"/>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05680" y="1873436"/>
            <a:ext cx="2119802" cy="2756379"/>
          </a:xfrm>
          <a:prstGeom prst="rect">
            <a:avLst/>
          </a:prstGeom>
          <a:ln>
            <a:solidFill>
              <a:schemeClr val="tx1"/>
            </a:solidFill>
          </a:ln>
        </p:spPr>
      </p:pic>
      <p:pic>
        <p:nvPicPr>
          <p:cNvPr id="12" name="Graphic 11" descr="Captain">
            <a:extLst>
              <a:ext uri="{FF2B5EF4-FFF2-40B4-BE49-F238E27FC236}">
                <a16:creationId xmlns:a16="http://schemas.microsoft.com/office/drawing/2014/main" id="{681E2A46-7F70-40C7-AA39-D140A69837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232" y="3078224"/>
            <a:ext cx="773750" cy="773750"/>
          </a:xfrm>
          <a:prstGeom prst="rect">
            <a:avLst/>
          </a:prstGeom>
        </p:spPr>
      </p:pic>
      <p:pic>
        <p:nvPicPr>
          <p:cNvPr id="13" name="Graphic 12" descr="Box trolley">
            <a:extLst>
              <a:ext uri="{FF2B5EF4-FFF2-40B4-BE49-F238E27FC236}">
                <a16:creationId xmlns:a16="http://schemas.microsoft.com/office/drawing/2014/main" id="{E0317A90-347D-4F8A-8605-BD42A2F924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8418" y="2973572"/>
            <a:ext cx="812010" cy="812010"/>
          </a:xfrm>
          <a:prstGeom prst="rect">
            <a:avLst/>
          </a:prstGeom>
        </p:spPr>
      </p:pic>
      <p:pic>
        <p:nvPicPr>
          <p:cNvPr id="14" name="Graphic 13" descr="Dollar">
            <a:extLst>
              <a:ext uri="{FF2B5EF4-FFF2-40B4-BE49-F238E27FC236}">
                <a16:creationId xmlns:a16="http://schemas.microsoft.com/office/drawing/2014/main" id="{82F22A90-DBBA-4B45-B30B-2311BA33C8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079" y="3023304"/>
            <a:ext cx="773750" cy="773750"/>
          </a:xfrm>
          <a:prstGeom prst="rect">
            <a:avLst/>
          </a:prstGeom>
        </p:spPr>
      </p:pic>
    </p:spTree>
    <p:extLst>
      <p:ext uri="{BB962C8B-B14F-4D97-AF65-F5344CB8AC3E}">
        <p14:creationId xmlns:p14="http://schemas.microsoft.com/office/powerpoint/2010/main" val="423083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1AFE-75D1-4F99-8801-D014FC027C06}"/>
              </a:ext>
            </a:extLst>
          </p:cNvPr>
          <p:cNvSpPr>
            <a:spLocks noGrp="1"/>
          </p:cNvSpPr>
          <p:nvPr>
            <p:ph type="title"/>
          </p:nvPr>
        </p:nvSpPr>
        <p:spPr/>
        <p:txBody>
          <a:bodyPr/>
          <a:lstStyle/>
          <a:p>
            <a:r>
              <a:rPr lang="en-US" dirty="0"/>
              <a:t>Waiting in the Wings</a:t>
            </a:r>
          </a:p>
        </p:txBody>
      </p:sp>
      <p:sp>
        <p:nvSpPr>
          <p:cNvPr id="3" name="Content Placeholder 2">
            <a:extLst>
              <a:ext uri="{FF2B5EF4-FFF2-40B4-BE49-F238E27FC236}">
                <a16:creationId xmlns:a16="http://schemas.microsoft.com/office/drawing/2014/main" id="{601ACD3F-EEDE-4FDC-A398-8E3AF7133CFD}"/>
              </a:ext>
            </a:extLst>
          </p:cNvPr>
          <p:cNvSpPr>
            <a:spLocks noGrp="1"/>
          </p:cNvSpPr>
          <p:nvPr>
            <p:ph idx="1"/>
          </p:nvPr>
        </p:nvSpPr>
        <p:spPr>
          <a:xfrm>
            <a:off x="457200" y="1181100"/>
            <a:ext cx="8229601" cy="5173982"/>
          </a:xfrm>
        </p:spPr>
        <p:txBody>
          <a:bodyPr>
            <a:normAutofit fontScale="92500" lnSpcReduction="10000"/>
          </a:bodyPr>
          <a:lstStyle/>
          <a:p>
            <a:r>
              <a:rPr lang="en-US" dirty="0"/>
              <a:t>Continue contemporizing the report</a:t>
            </a:r>
          </a:p>
          <a:p>
            <a:endParaRPr lang="en-US" dirty="0"/>
          </a:p>
          <a:p>
            <a:r>
              <a:rPr lang="en-US" dirty="0"/>
              <a:t>Redevelop analyses currently in Excel that other colleagues prepare</a:t>
            </a:r>
          </a:p>
          <a:p>
            <a:endParaRPr lang="en-US" dirty="0"/>
          </a:p>
          <a:p>
            <a:r>
              <a:rPr lang="en-US" dirty="0"/>
              <a:t>Include additional economic models and analyses produced by the office</a:t>
            </a:r>
          </a:p>
          <a:p>
            <a:endParaRPr lang="en-US" dirty="0"/>
          </a:p>
          <a:p>
            <a:r>
              <a:rPr lang="en-US" dirty="0"/>
              <a:t>Improve report turn around time to better coordinate with release of other reports</a:t>
            </a:r>
          </a:p>
          <a:p>
            <a:endParaRPr lang="en-US" dirty="0"/>
          </a:p>
        </p:txBody>
      </p:sp>
      <p:sp>
        <p:nvSpPr>
          <p:cNvPr id="4" name="Slide Number Placeholder 3">
            <a:extLst>
              <a:ext uri="{FF2B5EF4-FFF2-40B4-BE49-F238E27FC236}">
                <a16:creationId xmlns:a16="http://schemas.microsoft.com/office/drawing/2014/main" id="{6AE168BD-645C-4FCF-9D0D-5344EB965DE8}"/>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20</a:t>
            </a:fld>
            <a:endParaRPr lang="en-US" dirty="0"/>
          </a:p>
        </p:txBody>
      </p:sp>
      <p:pic>
        <p:nvPicPr>
          <p:cNvPr id="5" name="Picture 4" descr="Image result for Excel">
            <a:extLst>
              <a:ext uri="{FF2B5EF4-FFF2-40B4-BE49-F238E27FC236}">
                <a16:creationId xmlns:a16="http://schemas.microsoft.com/office/drawing/2014/main" id="{365F5314-6EA3-4E1D-8DCD-6EF30C69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6405" y="2716309"/>
            <a:ext cx="644145" cy="632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r logo">
            <a:extLst>
              <a:ext uri="{FF2B5EF4-FFF2-40B4-BE49-F238E27FC236}">
                <a16:creationId xmlns:a16="http://schemas.microsoft.com/office/drawing/2014/main" id="{78B647EE-F7F9-4F3A-9255-0CDF87806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0226" y="2684648"/>
            <a:ext cx="730122" cy="56574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rrow: Slight curve">
            <a:extLst>
              <a:ext uri="{FF2B5EF4-FFF2-40B4-BE49-F238E27FC236}">
                <a16:creationId xmlns:a16="http://schemas.microsoft.com/office/drawing/2014/main" id="{FD1B4D53-6C25-48A0-88D4-65832083FC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135254" y="2629940"/>
            <a:ext cx="644145" cy="675161"/>
          </a:xfrm>
          <a:prstGeom prst="rect">
            <a:avLst/>
          </a:prstGeom>
        </p:spPr>
      </p:pic>
    </p:spTree>
    <p:extLst>
      <p:ext uri="{BB962C8B-B14F-4D97-AF65-F5344CB8AC3E}">
        <p14:creationId xmlns:p14="http://schemas.microsoft.com/office/powerpoint/2010/main" val="56736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322"/>
            <a:ext cx="9166302" cy="6263640"/>
          </a:xfrm>
          <a:prstGeom prst="rect">
            <a:avLst/>
          </a:prstGeom>
        </p:spPr>
      </p:pic>
      <p:sp>
        <p:nvSpPr>
          <p:cNvPr id="11" name="Content Placeholder 10"/>
          <p:cNvSpPr>
            <a:spLocks noGrp="1"/>
          </p:cNvSpPr>
          <p:nvPr>
            <p:ph sz="half" idx="1"/>
          </p:nvPr>
        </p:nvSpPr>
        <p:spPr>
          <a:xfrm>
            <a:off x="211756" y="1649886"/>
            <a:ext cx="4360244" cy="4567192"/>
          </a:xfrm>
          <a:solidFill>
            <a:srgbClr val="FFFFFF">
              <a:alpha val="81961"/>
            </a:srgbClr>
          </a:solidFill>
        </p:spPr>
        <p:txBody>
          <a:bodyPr>
            <a:normAutofit/>
          </a:bodyPr>
          <a:lstStyle/>
          <a:p>
            <a:pPr marL="115888" indent="0">
              <a:buNone/>
            </a:pPr>
            <a:r>
              <a:rPr lang="en-US" dirty="0"/>
              <a:t>Special thanks to Rita Curtis, Sabrina Lovell, Noelle Olsen, Jacqui </a:t>
            </a:r>
            <a:r>
              <a:rPr lang="en-US" dirty="0" err="1"/>
              <a:t>Fenner</a:t>
            </a:r>
            <a:r>
              <a:rPr lang="en-US" dirty="0"/>
              <a:t>, and other FEUS collaborators. </a:t>
            </a:r>
          </a:p>
          <a:p>
            <a:pPr marL="115888" indent="0">
              <a:buNone/>
            </a:pPr>
            <a:endParaRPr lang="en-US" dirty="0"/>
          </a:p>
          <a:p>
            <a:pPr marL="115888" indent="0">
              <a:buNone/>
            </a:pPr>
            <a:r>
              <a:rPr lang="en-US" dirty="0"/>
              <a:t>	Emily.Markowitz@noaa.gov</a:t>
            </a:r>
          </a:p>
          <a:p>
            <a:pPr marL="115888" indent="0">
              <a:buNone/>
            </a:pPr>
            <a:r>
              <a:rPr lang="en-US" dirty="0"/>
              <a:t>       @</a:t>
            </a:r>
            <a:r>
              <a:rPr lang="en-US" dirty="0" err="1"/>
              <a:t>EmilyHMarkowitz</a:t>
            </a:r>
            <a:endParaRPr lang="en-US" dirty="0"/>
          </a:p>
          <a:p>
            <a:pPr marL="115888" indent="0">
              <a:buNone/>
            </a:pPr>
            <a:r>
              <a:rPr lang="en-US" dirty="0"/>
              <a:t>	   @</a:t>
            </a:r>
            <a:r>
              <a:rPr lang="en-US" dirty="0" err="1"/>
              <a:t>EmilyMarkowitz</a:t>
            </a:r>
            <a:endParaRPr lang="en-US" dirty="0"/>
          </a:p>
          <a:p>
            <a:pPr marL="115888" indent="0">
              <a:buNone/>
            </a:pPr>
            <a:r>
              <a:rPr lang="en-US" dirty="0"/>
              <a:t>	   @</a:t>
            </a:r>
            <a:r>
              <a:rPr lang="en-US" dirty="0" err="1"/>
              <a:t>EmilyHMarkowitz</a:t>
            </a:r>
            <a:endParaRPr lang="en-US" dirty="0"/>
          </a:p>
          <a:p>
            <a:pPr marL="115888" indent="0">
              <a:buNone/>
            </a:pPr>
            <a:endParaRPr lang="en-US" dirty="0">
              <a:solidFill>
                <a:srgbClr val="1E5C90"/>
              </a:solidFill>
            </a:endParaRPr>
          </a:p>
          <a:p>
            <a:pPr marL="115888" indent="0">
              <a:buNone/>
            </a:pPr>
            <a:endParaRPr lang="en-US" dirty="0">
              <a:solidFill>
                <a:srgbClr val="1E5C90"/>
              </a:solidFill>
            </a:endParaRPr>
          </a:p>
        </p:txBody>
      </p:sp>
      <p:sp>
        <p:nvSpPr>
          <p:cNvPr id="6" name="Slide Number Placeholder 3"/>
          <p:cNvSpPr>
            <a:spLocks noGrp="1"/>
          </p:cNvSpPr>
          <p:nvPr>
            <p:ph type="sldNum" sz="quarter" idx="10"/>
          </p:nvPr>
        </p:nvSpPr>
        <p:spPr>
          <a:xfrm>
            <a:off x="2285999" y="6461760"/>
            <a:ext cx="6710084" cy="396239"/>
          </a:xfrm>
        </p:spPr>
        <p:txBody>
          <a:bodyPr/>
          <a:lstStyle/>
          <a:p>
            <a:pPr algn="r"/>
            <a:r>
              <a:rPr lang="en-US" sz="800" dirty="0"/>
              <a:t>U.S. Department of Commerce | National Oceanic and Atmospheric Administration | 8</a:t>
            </a:r>
          </a:p>
        </p:txBody>
      </p:sp>
      <p:sp>
        <p:nvSpPr>
          <p:cNvPr id="4" name="TextBox 3"/>
          <p:cNvSpPr txBox="1"/>
          <p:nvPr/>
        </p:nvSpPr>
        <p:spPr>
          <a:xfrm>
            <a:off x="-22303" y="849667"/>
            <a:ext cx="9166303" cy="800219"/>
          </a:xfrm>
          <a:prstGeom prst="rect">
            <a:avLst/>
          </a:prstGeom>
          <a:noFill/>
        </p:spPr>
        <p:txBody>
          <a:bodyPr wrap="square" rtlCol="0">
            <a:spAutoFit/>
          </a:bodyPr>
          <a:lstStyle/>
          <a:p>
            <a:pPr algn="ctr"/>
            <a:r>
              <a:rPr lang="en-US" sz="4600" b="1" dirty="0">
                <a:solidFill>
                  <a:schemeClr val="bg1"/>
                </a:solidFill>
              </a:rPr>
              <a:t>QUESTIONS?</a:t>
            </a:r>
          </a:p>
        </p:txBody>
      </p:sp>
      <p:pic>
        <p:nvPicPr>
          <p:cNvPr id="15366" name="Picture 6" descr="Instagram Logo Png - Free Transparent PNG Logos">
            <a:extLst>
              <a:ext uri="{FF2B5EF4-FFF2-40B4-BE49-F238E27FC236}">
                <a16:creationId xmlns:a16="http://schemas.microsoft.com/office/drawing/2014/main" id="{87037CFB-46DF-41AE-BF89-4E625FE2B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5" y="5001567"/>
            <a:ext cx="495718" cy="495718"/>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Twitter logo png transparent background, Picture #2235120 twitter ...">
            <a:extLst>
              <a:ext uri="{FF2B5EF4-FFF2-40B4-BE49-F238E27FC236}">
                <a16:creationId xmlns:a16="http://schemas.microsoft.com/office/drawing/2014/main" id="{C155F9F5-9F47-4069-9FBD-A189E3DF8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29" y="5467767"/>
            <a:ext cx="557910" cy="5579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ithub icon">
            <a:extLst>
              <a:ext uri="{FF2B5EF4-FFF2-40B4-BE49-F238E27FC236}">
                <a16:creationId xmlns:a16="http://schemas.microsoft.com/office/drawing/2014/main" id="{3F837D41-2FB8-41DC-85A9-03D720409F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19" t="16747" r="14127" b="20728"/>
          <a:stretch/>
        </p:blipFill>
        <p:spPr bwMode="auto">
          <a:xfrm>
            <a:off x="413657" y="4485127"/>
            <a:ext cx="566254" cy="5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4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FCC5-031D-45FA-8A8F-0EC3AB805F26}"/>
              </a:ext>
            </a:extLst>
          </p:cNvPr>
          <p:cNvSpPr>
            <a:spLocks noGrp="1"/>
          </p:cNvSpPr>
          <p:nvPr>
            <p:ph type="title"/>
          </p:nvPr>
        </p:nvSpPr>
        <p:spPr>
          <a:xfrm>
            <a:off x="457199" y="457168"/>
            <a:ext cx="8229600" cy="4170815"/>
          </a:xfrm>
        </p:spPr>
        <p:txBody>
          <a:bodyPr>
            <a:normAutofit fontScale="90000"/>
          </a:bodyPr>
          <a:lstStyle/>
          <a:p>
            <a:r>
              <a:rPr lang="en-US" dirty="0"/>
              <a:t>Find this presentation at: </a:t>
            </a:r>
            <a:br>
              <a:rPr lang="en-US" dirty="0"/>
            </a:br>
            <a:br>
              <a:rPr lang="en-US" dirty="0"/>
            </a:br>
            <a:r>
              <a:rPr lang="en-US" dirty="0"/>
              <a:t>YouTube: </a:t>
            </a:r>
            <a:br>
              <a:rPr lang="en-US" b="0" dirty="0"/>
            </a:br>
            <a:r>
              <a:rPr lang="en-US" b="0" dirty="0"/>
              <a:t>https://www.youtube.com/watch?v=-mycRwaC60A</a:t>
            </a:r>
            <a:br>
              <a:rPr lang="en-US" b="0" dirty="0"/>
            </a:br>
            <a:br>
              <a:rPr lang="en-US" b="0" dirty="0"/>
            </a:br>
            <a:r>
              <a:rPr lang="en-US" dirty="0"/>
              <a:t>PPTX:</a:t>
            </a:r>
            <a:br>
              <a:rPr lang="en-US" b="0" dirty="0"/>
            </a:br>
            <a:r>
              <a:rPr lang="en-US" b="0" dirty="0"/>
              <a:t>https://github.com/emilyhmarkowitz/FEUS2017Common/tree/master/Presentations</a:t>
            </a:r>
          </a:p>
        </p:txBody>
      </p:sp>
      <p:sp>
        <p:nvSpPr>
          <p:cNvPr id="4" name="Slide Number Placeholder 3">
            <a:extLst>
              <a:ext uri="{FF2B5EF4-FFF2-40B4-BE49-F238E27FC236}">
                <a16:creationId xmlns:a16="http://schemas.microsoft.com/office/drawing/2014/main" id="{A89E6C46-69C4-49F3-8D65-4219EE33B023}"/>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22</a:t>
            </a:fld>
            <a:endParaRPr lang="en-US" dirty="0"/>
          </a:p>
        </p:txBody>
      </p:sp>
    </p:spTree>
    <p:extLst>
      <p:ext uri="{BB962C8B-B14F-4D97-AF65-F5344CB8AC3E}">
        <p14:creationId xmlns:p14="http://schemas.microsoft.com/office/powerpoint/2010/main" val="3459817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a:xfrm>
            <a:off x="2285999" y="6355080"/>
            <a:ext cx="6710084" cy="502919"/>
          </a:xfrm>
        </p:spPr>
        <p:txBody>
          <a:bodyPr/>
          <a:lstStyle/>
          <a:p>
            <a:r>
              <a:rPr lang="en-US" dirty="0"/>
              <a:t>U.S. Department of Commerce | National Oceanic and Atmospheric Administration |  2</a:t>
            </a:r>
          </a:p>
        </p:txBody>
      </p:sp>
      <p:pic>
        <p:nvPicPr>
          <p:cNvPr id="10" name="Picture 9">
            <a:extLst>
              <a:ext uri="{FF2B5EF4-FFF2-40B4-BE49-F238E27FC236}">
                <a16:creationId xmlns:a16="http://schemas.microsoft.com/office/drawing/2014/main" id="{0BD4D9CB-112B-4AB9-9477-872EEFFF3C4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rcRect l="4930" t="23167" r="10849"/>
          <a:stretch/>
        </p:blipFill>
        <p:spPr>
          <a:xfrm>
            <a:off x="192440" y="1754080"/>
            <a:ext cx="8494361" cy="3909853"/>
          </a:xfrm>
          <a:prstGeom prst="rect">
            <a:avLst/>
          </a:prstGeom>
        </p:spPr>
      </p:pic>
      <p:sp>
        <p:nvSpPr>
          <p:cNvPr id="12" name="TextBox 11">
            <a:extLst>
              <a:ext uri="{FF2B5EF4-FFF2-40B4-BE49-F238E27FC236}">
                <a16:creationId xmlns:a16="http://schemas.microsoft.com/office/drawing/2014/main" id="{61A3A52E-5531-4549-8E0E-C0C1D72AEFBA}"/>
              </a:ext>
            </a:extLst>
          </p:cNvPr>
          <p:cNvSpPr txBox="1"/>
          <p:nvPr/>
        </p:nvSpPr>
        <p:spPr>
          <a:xfrm>
            <a:off x="6858001" y="1835411"/>
            <a:ext cx="1132114" cy="646331"/>
          </a:xfrm>
          <a:prstGeom prst="rect">
            <a:avLst/>
          </a:prstGeom>
          <a:noFill/>
        </p:spPr>
        <p:txBody>
          <a:bodyPr wrap="square" rtlCol="0">
            <a:spAutoFit/>
          </a:bodyPr>
          <a:lstStyle/>
          <a:p>
            <a:r>
              <a:rPr lang="en-US" b="1" dirty="0"/>
              <a:t>New England</a:t>
            </a:r>
          </a:p>
        </p:txBody>
      </p:sp>
      <p:sp>
        <p:nvSpPr>
          <p:cNvPr id="13" name="TextBox 12">
            <a:extLst>
              <a:ext uri="{FF2B5EF4-FFF2-40B4-BE49-F238E27FC236}">
                <a16:creationId xmlns:a16="http://schemas.microsoft.com/office/drawing/2014/main" id="{87428764-EE0B-463E-B465-2EE14133CCBD}"/>
              </a:ext>
            </a:extLst>
          </p:cNvPr>
          <p:cNvSpPr txBox="1"/>
          <p:nvPr/>
        </p:nvSpPr>
        <p:spPr>
          <a:xfrm>
            <a:off x="7819445" y="3215131"/>
            <a:ext cx="1132114" cy="646331"/>
          </a:xfrm>
          <a:prstGeom prst="rect">
            <a:avLst/>
          </a:prstGeom>
          <a:noFill/>
        </p:spPr>
        <p:txBody>
          <a:bodyPr wrap="square" rtlCol="0">
            <a:spAutoFit/>
          </a:bodyPr>
          <a:lstStyle/>
          <a:p>
            <a:r>
              <a:rPr lang="en-US" b="1" dirty="0"/>
              <a:t>Mid-Atlantic</a:t>
            </a:r>
          </a:p>
        </p:txBody>
      </p:sp>
      <p:sp>
        <p:nvSpPr>
          <p:cNvPr id="14" name="TextBox 13">
            <a:extLst>
              <a:ext uri="{FF2B5EF4-FFF2-40B4-BE49-F238E27FC236}">
                <a16:creationId xmlns:a16="http://schemas.microsoft.com/office/drawing/2014/main" id="{6E9D87C6-FC57-45F0-9741-70D17D174A44}"/>
              </a:ext>
            </a:extLst>
          </p:cNvPr>
          <p:cNvSpPr txBox="1"/>
          <p:nvPr/>
        </p:nvSpPr>
        <p:spPr>
          <a:xfrm>
            <a:off x="7347347" y="4370457"/>
            <a:ext cx="1322870" cy="646331"/>
          </a:xfrm>
          <a:prstGeom prst="rect">
            <a:avLst/>
          </a:prstGeom>
          <a:noFill/>
        </p:spPr>
        <p:txBody>
          <a:bodyPr wrap="square" rtlCol="0">
            <a:spAutoFit/>
          </a:bodyPr>
          <a:lstStyle/>
          <a:p>
            <a:r>
              <a:rPr lang="en-US" b="1" dirty="0"/>
              <a:t>South Atlantic</a:t>
            </a:r>
          </a:p>
        </p:txBody>
      </p:sp>
      <p:sp>
        <p:nvSpPr>
          <p:cNvPr id="15" name="TextBox 14">
            <a:extLst>
              <a:ext uri="{FF2B5EF4-FFF2-40B4-BE49-F238E27FC236}">
                <a16:creationId xmlns:a16="http://schemas.microsoft.com/office/drawing/2014/main" id="{F4776440-E395-484C-B094-79E8D62FF01D}"/>
              </a:ext>
            </a:extLst>
          </p:cNvPr>
          <p:cNvSpPr txBox="1"/>
          <p:nvPr/>
        </p:nvSpPr>
        <p:spPr>
          <a:xfrm>
            <a:off x="2400555" y="1533033"/>
            <a:ext cx="1474758" cy="369332"/>
          </a:xfrm>
          <a:prstGeom prst="rect">
            <a:avLst/>
          </a:prstGeom>
          <a:noFill/>
        </p:spPr>
        <p:txBody>
          <a:bodyPr wrap="square" rtlCol="0">
            <a:spAutoFit/>
          </a:bodyPr>
          <a:lstStyle/>
          <a:p>
            <a:r>
              <a:rPr lang="en-US" b="1" dirty="0"/>
              <a:t>Pacific</a:t>
            </a:r>
          </a:p>
        </p:txBody>
      </p:sp>
      <p:sp>
        <p:nvSpPr>
          <p:cNvPr id="16" name="TextBox 15">
            <a:extLst>
              <a:ext uri="{FF2B5EF4-FFF2-40B4-BE49-F238E27FC236}">
                <a16:creationId xmlns:a16="http://schemas.microsoft.com/office/drawing/2014/main" id="{B60A7527-9A9A-4041-A43E-11E5772249FD}"/>
              </a:ext>
            </a:extLst>
          </p:cNvPr>
          <p:cNvSpPr txBox="1"/>
          <p:nvPr/>
        </p:nvSpPr>
        <p:spPr>
          <a:xfrm>
            <a:off x="457200" y="4162031"/>
            <a:ext cx="1474758" cy="369332"/>
          </a:xfrm>
          <a:prstGeom prst="rect">
            <a:avLst/>
          </a:prstGeom>
          <a:noFill/>
        </p:spPr>
        <p:txBody>
          <a:bodyPr wrap="square" rtlCol="0">
            <a:spAutoFit/>
          </a:bodyPr>
          <a:lstStyle/>
          <a:p>
            <a:r>
              <a:rPr lang="en-US" b="1" dirty="0"/>
              <a:t>West Pacific</a:t>
            </a:r>
          </a:p>
        </p:txBody>
      </p:sp>
      <p:sp>
        <p:nvSpPr>
          <p:cNvPr id="17" name="TextBox 16">
            <a:extLst>
              <a:ext uri="{FF2B5EF4-FFF2-40B4-BE49-F238E27FC236}">
                <a16:creationId xmlns:a16="http://schemas.microsoft.com/office/drawing/2014/main" id="{E9A2008C-3975-40C1-8211-27485FD8AAFF}"/>
              </a:ext>
            </a:extLst>
          </p:cNvPr>
          <p:cNvSpPr txBox="1"/>
          <p:nvPr/>
        </p:nvSpPr>
        <p:spPr>
          <a:xfrm>
            <a:off x="201642" y="1384748"/>
            <a:ext cx="1474758" cy="369332"/>
          </a:xfrm>
          <a:prstGeom prst="rect">
            <a:avLst/>
          </a:prstGeom>
          <a:noFill/>
        </p:spPr>
        <p:txBody>
          <a:bodyPr wrap="square" rtlCol="0">
            <a:spAutoFit/>
          </a:bodyPr>
          <a:lstStyle/>
          <a:p>
            <a:r>
              <a:rPr lang="en-US" b="1" dirty="0"/>
              <a:t>North Pacific</a:t>
            </a:r>
          </a:p>
        </p:txBody>
      </p:sp>
      <p:sp>
        <p:nvSpPr>
          <p:cNvPr id="18" name="TextBox 17">
            <a:extLst>
              <a:ext uri="{FF2B5EF4-FFF2-40B4-BE49-F238E27FC236}">
                <a16:creationId xmlns:a16="http://schemas.microsoft.com/office/drawing/2014/main" id="{9B686E93-C1CC-493A-AC0C-627B41DBF633}"/>
              </a:ext>
            </a:extLst>
          </p:cNvPr>
          <p:cNvSpPr txBox="1"/>
          <p:nvPr/>
        </p:nvSpPr>
        <p:spPr>
          <a:xfrm>
            <a:off x="5486400" y="5186918"/>
            <a:ext cx="1645391" cy="369332"/>
          </a:xfrm>
          <a:prstGeom prst="rect">
            <a:avLst/>
          </a:prstGeom>
          <a:noFill/>
        </p:spPr>
        <p:txBody>
          <a:bodyPr wrap="square" rtlCol="0">
            <a:spAutoFit/>
          </a:bodyPr>
          <a:lstStyle/>
          <a:p>
            <a:r>
              <a:rPr lang="en-US" b="1" dirty="0"/>
              <a:t>Gulf of Mexico</a:t>
            </a:r>
          </a:p>
        </p:txBody>
      </p:sp>
      <p:sp>
        <p:nvSpPr>
          <p:cNvPr id="19" name="Rectangle 18">
            <a:extLst>
              <a:ext uri="{FF2B5EF4-FFF2-40B4-BE49-F238E27FC236}">
                <a16:creationId xmlns:a16="http://schemas.microsoft.com/office/drawing/2014/main" id="{F4524C21-9B85-40B9-A310-C485BD7DC548}"/>
              </a:ext>
            </a:extLst>
          </p:cNvPr>
          <p:cNvSpPr/>
          <p:nvPr/>
        </p:nvSpPr>
        <p:spPr>
          <a:xfrm>
            <a:off x="7685314" y="5236029"/>
            <a:ext cx="1322869" cy="5459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8D217E9-F256-4770-A9D8-2D82B3181C13}"/>
              </a:ext>
            </a:extLst>
          </p:cNvPr>
          <p:cNvSpPr/>
          <p:nvPr/>
        </p:nvSpPr>
        <p:spPr>
          <a:xfrm>
            <a:off x="4089400" y="4006850"/>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21" name="Freeform: Shape 20">
            <a:extLst>
              <a:ext uri="{FF2B5EF4-FFF2-40B4-BE49-F238E27FC236}">
                <a16:creationId xmlns:a16="http://schemas.microsoft.com/office/drawing/2014/main" id="{A9424AD1-D778-453C-B653-2A79321D8FB5}"/>
              </a:ext>
            </a:extLst>
          </p:cNvPr>
          <p:cNvSpPr/>
          <p:nvPr/>
        </p:nvSpPr>
        <p:spPr>
          <a:xfrm>
            <a:off x="7665720" y="2051304"/>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67EDDF3E-A859-4610-A5D0-DD51E860B902}"/>
              </a:ext>
            </a:extLst>
          </p:cNvPr>
          <p:cNvSpPr/>
          <p:nvPr/>
        </p:nvSpPr>
        <p:spPr>
          <a:xfrm>
            <a:off x="3374136" y="2054352"/>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34B43CF-F83F-4B80-8533-7E00853C77B1}"/>
              </a:ext>
            </a:extLst>
          </p:cNvPr>
          <p:cNvSpPr/>
          <p:nvPr/>
        </p:nvSpPr>
        <p:spPr>
          <a:xfrm>
            <a:off x="3163823" y="2032569"/>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23">
            <a:extLst>
              <a:ext uri="{FF2B5EF4-FFF2-40B4-BE49-F238E27FC236}">
                <a16:creationId xmlns:a16="http://schemas.microsoft.com/office/drawing/2014/main" id="{12EF3CD8-C586-4EC0-95D6-7986789EB17E}"/>
              </a:ext>
            </a:extLst>
          </p:cNvPr>
          <p:cNvSpPr>
            <a:spLocks noGrp="1"/>
          </p:cNvSpPr>
          <p:nvPr>
            <p:ph type="title"/>
          </p:nvPr>
        </p:nvSpPr>
        <p:spPr/>
        <p:txBody>
          <a:bodyPr>
            <a:normAutofit/>
          </a:bodyPr>
          <a:lstStyle/>
          <a:p>
            <a:r>
              <a:rPr lang="en-US" b="0" dirty="0"/>
              <a:t>National, Regional, and State-Level Summaries</a:t>
            </a:r>
          </a:p>
        </p:txBody>
      </p:sp>
    </p:spTree>
    <p:extLst>
      <p:ext uri="{BB962C8B-B14F-4D97-AF65-F5344CB8AC3E}">
        <p14:creationId xmlns:p14="http://schemas.microsoft.com/office/powerpoint/2010/main" val="173876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337B5-D73B-47BC-B47C-09510FE0E8F2}"/>
              </a:ext>
            </a:extLst>
          </p:cNvPr>
          <p:cNvSpPr/>
          <p:nvPr/>
        </p:nvSpPr>
        <p:spPr>
          <a:xfrm>
            <a:off x="-90435" y="6267992"/>
            <a:ext cx="9455499" cy="59483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50969" y="2498948"/>
            <a:ext cx="2343651" cy="3047450"/>
          </a:xfrm>
          <a:prstGeom prst="rect">
            <a:avLst/>
          </a:prstGeom>
          <a:ln>
            <a:solidFill>
              <a:schemeClr val="tx1"/>
            </a:solidFill>
          </a:ln>
        </p:spPr>
      </p:pic>
      <p:pic>
        <p:nvPicPr>
          <p:cNvPr id="8" name="Picture 7">
            <a:extLst>
              <a:ext uri="{FF2B5EF4-FFF2-40B4-BE49-F238E27FC236}">
                <a16:creationId xmlns:a16="http://schemas.microsoft.com/office/drawing/2014/main" id="{4D41ABB1-B5B2-4E49-8781-9DDC8C368F9E}"/>
              </a:ext>
            </a:extLst>
          </p:cNvPr>
          <p:cNvPicPr>
            <a:picLocks noChangeAspect="1"/>
          </p:cNvPicPr>
          <p:nvPr/>
        </p:nvPicPr>
        <p:blipFill>
          <a:blip r:embed="rId4"/>
          <a:stretch>
            <a:fillRect/>
          </a:stretch>
        </p:blipFill>
        <p:spPr>
          <a:xfrm>
            <a:off x="3158833" y="314129"/>
            <a:ext cx="5809817" cy="1776759"/>
          </a:xfrm>
          <a:prstGeom prst="rect">
            <a:avLst/>
          </a:prstGeom>
        </p:spPr>
      </p:pic>
      <p:grpSp>
        <p:nvGrpSpPr>
          <p:cNvPr id="10" name="Group 9">
            <a:extLst>
              <a:ext uri="{FF2B5EF4-FFF2-40B4-BE49-F238E27FC236}">
                <a16:creationId xmlns:a16="http://schemas.microsoft.com/office/drawing/2014/main" id="{9CBEC761-7E0A-4A02-B041-14B1E55FD371}"/>
              </a:ext>
            </a:extLst>
          </p:cNvPr>
          <p:cNvGrpSpPr/>
          <p:nvPr/>
        </p:nvGrpSpPr>
        <p:grpSpPr>
          <a:xfrm>
            <a:off x="3074112" y="2523889"/>
            <a:ext cx="5913587" cy="1801852"/>
            <a:chOff x="3101824" y="2529824"/>
            <a:chExt cx="5913587" cy="1801852"/>
          </a:xfrm>
        </p:grpSpPr>
        <p:pic>
          <p:nvPicPr>
            <p:cNvPr id="12" name="Picture 11">
              <a:extLst>
                <a:ext uri="{FF2B5EF4-FFF2-40B4-BE49-F238E27FC236}">
                  <a16:creationId xmlns:a16="http://schemas.microsoft.com/office/drawing/2014/main" id="{97220469-57FA-4EE0-8B99-3E453D23CE24}"/>
                </a:ext>
              </a:extLst>
            </p:cNvPr>
            <p:cNvPicPr>
              <a:picLocks noChangeAspect="1"/>
            </p:cNvPicPr>
            <p:nvPr/>
          </p:nvPicPr>
          <p:blipFill>
            <a:blip r:embed="rId5"/>
            <a:stretch>
              <a:fillRect/>
            </a:stretch>
          </p:blipFill>
          <p:spPr>
            <a:xfrm>
              <a:off x="3167494" y="2640336"/>
              <a:ext cx="5847917" cy="1691340"/>
            </a:xfrm>
            <a:prstGeom prst="rect">
              <a:avLst/>
            </a:prstGeom>
          </p:spPr>
        </p:pic>
        <p:sp>
          <p:nvSpPr>
            <p:cNvPr id="13" name="Rectangle 12">
              <a:extLst>
                <a:ext uri="{FF2B5EF4-FFF2-40B4-BE49-F238E27FC236}">
                  <a16:creationId xmlns:a16="http://schemas.microsoft.com/office/drawing/2014/main" id="{C2646E2A-BB41-4FFB-B706-F57D261A0AB0}"/>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0BD3D4-197A-43C0-9D2F-EF2B03C614F8}"/>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902C80-2172-4639-ACF0-DF8F11BC06FA}"/>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2A94AAF3-A90E-4715-9F92-25BD05B40569}"/>
              </a:ext>
            </a:extLst>
          </p:cNvPr>
          <p:cNvPicPr>
            <a:picLocks noChangeAspect="1"/>
          </p:cNvPicPr>
          <p:nvPr/>
        </p:nvPicPr>
        <p:blipFill>
          <a:blip r:embed="rId6"/>
          <a:stretch>
            <a:fillRect/>
          </a:stretch>
        </p:blipFill>
        <p:spPr>
          <a:xfrm>
            <a:off x="3158834" y="4409113"/>
            <a:ext cx="5825916" cy="2259787"/>
          </a:xfrm>
          <a:prstGeom prst="rect">
            <a:avLst/>
          </a:prstGeom>
        </p:spPr>
      </p:pic>
      <p:sp>
        <p:nvSpPr>
          <p:cNvPr id="17" name="Title 1">
            <a:extLst>
              <a:ext uri="{FF2B5EF4-FFF2-40B4-BE49-F238E27FC236}">
                <a16:creationId xmlns:a16="http://schemas.microsoft.com/office/drawing/2014/main" id="{0EF03C25-5202-4684-A380-496BBA362A31}"/>
              </a:ext>
            </a:extLst>
          </p:cNvPr>
          <p:cNvSpPr txBox="1">
            <a:spLocks/>
          </p:cNvSpPr>
          <p:nvPr/>
        </p:nvSpPr>
        <p:spPr>
          <a:xfrm>
            <a:off x="3139782" y="229582"/>
            <a:ext cx="2983924"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dirty="0"/>
              <a:t>Marine </a:t>
            </a:r>
          </a:p>
          <a:p>
            <a:r>
              <a:rPr lang="en-US" dirty="0"/>
              <a:t>Economy</a:t>
            </a:r>
          </a:p>
        </p:txBody>
      </p:sp>
      <p:sp>
        <p:nvSpPr>
          <p:cNvPr id="18" name="Rectangle 17">
            <a:extLst>
              <a:ext uri="{FF2B5EF4-FFF2-40B4-BE49-F238E27FC236}">
                <a16:creationId xmlns:a16="http://schemas.microsoft.com/office/drawing/2014/main" id="{50FDD67B-BDF0-4EF9-B74A-9334094CB605}"/>
              </a:ext>
            </a:extLst>
          </p:cNvPr>
          <p:cNvSpPr/>
          <p:nvPr/>
        </p:nvSpPr>
        <p:spPr>
          <a:xfrm>
            <a:off x="9216378" y="837961"/>
            <a:ext cx="2779928" cy="369332"/>
          </a:xfrm>
          <a:prstGeom prst="rect">
            <a:avLst/>
          </a:prstGeom>
        </p:spPr>
        <p:txBody>
          <a:bodyPr wrap="square">
            <a:spAutoFit/>
          </a:bodyPr>
          <a:lstStyle/>
          <a:p>
            <a:r>
              <a:rPr lang="en-US" dirty="0">
                <a:solidFill>
                  <a:srgbClr val="1E5C90"/>
                </a:solidFill>
              </a:rPr>
              <a:t>landings, revenue, price trends</a:t>
            </a:r>
          </a:p>
        </p:txBody>
      </p:sp>
      <p:sp>
        <p:nvSpPr>
          <p:cNvPr id="19" name="Rectangle 18">
            <a:extLst>
              <a:ext uri="{FF2B5EF4-FFF2-40B4-BE49-F238E27FC236}">
                <a16:creationId xmlns:a16="http://schemas.microsoft.com/office/drawing/2014/main" id="{FE64649D-A965-4E7C-80C4-E6462EA2187F}"/>
              </a:ext>
            </a:extLst>
          </p:cNvPr>
          <p:cNvSpPr/>
          <p:nvPr/>
        </p:nvSpPr>
        <p:spPr>
          <a:xfrm>
            <a:off x="9654883" y="2556868"/>
            <a:ext cx="2437030" cy="646331"/>
          </a:xfrm>
          <a:prstGeom prst="rect">
            <a:avLst/>
          </a:prstGeom>
          <a:solidFill>
            <a:srgbClr val="FFFFFF">
              <a:alpha val="74902"/>
            </a:srgbClr>
          </a:solidFill>
        </p:spPr>
        <p:txBody>
          <a:bodyPr wrap="square">
            <a:spAutoFit/>
          </a:bodyPr>
          <a:lstStyle/>
          <a:p>
            <a:r>
              <a:rPr lang="en-US" dirty="0">
                <a:solidFill>
                  <a:srgbClr val="1E5C90"/>
                </a:solidFill>
              </a:rPr>
              <a:t>effort, participation rates, expenditure information</a:t>
            </a:r>
          </a:p>
        </p:txBody>
      </p:sp>
      <p:sp>
        <p:nvSpPr>
          <p:cNvPr id="20" name="Rectangle 19">
            <a:extLst>
              <a:ext uri="{FF2B5EF4-FFF2-40B4-BE49-F238E27FC236}">
                <a16:creationId xmlns:a16="http://schemas.microsoft.com/office/drawing/2014/main" id="{A41452F8-5A37-4EEB-9B84-2379A66661E7}"/>
              </a:ext>
            </a:extLst>
          </p:cNvPr>
          <p:cNvSpPr/>
          <p:nvPr/>
        </p:nvSpPr>
        <p:spPr>
          <a:xfrm>
            <a:off x="9352682" y="4886874"/>
            <a:ext cx="2739231" cy="1200329"/>
          </a:xfrm>
          <a:prstGeom prst="rect">
            <a:avLst/>
          </a:prstGeom>
          <a:solidFill>
            <a:srgbClr val="FFFFFF">
              <a:alpha val="76078"/>
            </a:srgbClr>
          </a:solidFill>
        </p:spPr>
        <p:txBody>
          <a:bodyPr wrap="square">
            <a:spAutoFit/>
          </a:bodyPr>
          <a:lstStyle/>
          <a:p>
            <a:r>
              <a:rPr lang="en-US" dirty="0">
                <a:solidFill>
                  <a:srgbClr val="1E5C90"/>
                </a:solidFill>
              </a:rPr>
              <a:t>employer and non-employer establishment, payroll, annual receipt information for fishing-related industries</a:t>
            </a:r>
          </a:p>
        </p:txBody>
      </p:sp>
      <p:sp>
        <p:nvSpPr>
          <p:cNvPr id="21" name="Content Placeholder 2">
            <a:extLst>
              <a:ext uri="{FF2B5EF4-FFF2-40B4-BE49-F238E27FC236}">
                <a16:creationId xmlns:a16="http://schemas.microsoft.com/office/drawing/2014/main" id="{739F519E-A9E9-4733-9CD7-0E182F8BCD0C}"/>
              </a:ext>
            </a:extLst>
          </p:cNvPr>
          <p:cNvSpPr txBox="1">
            <a:spLocks/>
          </p:cNvSpPr>
          <p:nvPr/>
        </p:nvSpPr>
        <p:spPr>
          <a:xfrm>
            <a:off x="450969" y="218808"/>
            <a:ext cx="2441086" cy="1347681"/>
          </a:xfrm>
          <a:prstGeom prst="rect">
            <a:avLst/>
          </a:prstGeom>
        </p:spPr>
        <p:txBody>
          <a:bodyPr vert="horz" lIns="91440" tIns="45720" rIns="91440" bIns="45720" rtlCol="0">
            <a:noAutofit/>
          </a:bodyPr>
          <a:lstStyle/>
          <a:p>
            <a:r>
              <a:rPr lang="en-US" sz="3200" spc="-120" dirty="0">
                <a:solidFill>
                  <a:schemeClr val="accent1"/>
                </a:solidFill>
                <a:cs typeface="Arial Narrow Bold"/>
              </a:rPr>
              <a:t>10 Years of Economic Performance Data</a:t>
            </a:r>
          </a:p>
        </p:txBody>
      </p:sp>
    </p:spTree>
    <p:extLst>
      <p:ext uri="{BB962C8B-B14F-4D97-AF65-F5344CB8AC3E}">
        <p14:creationId xmlns:p14="http://schemas.microsoft.com/office/powerpoint/2010/main" val="35593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547E6FBB-A28B-45B0-B841-21672870DDCF}"/>
              </a:ext>
            </a:extLst>
          </p:cNvPr>
          <p:cNvPicPr>
            <a:picLocks noChangeAspect="1"/>
          </p:cNvPicPr>
          <p:nvPr/>
        </p:nvPicPr>
        <p:blipFill>
          <a:blip r:embed="rId3"/>
          <a:stretch>
            <a:fillRect/>
          </a:stretch>
        </p:blipFill>
        <p:spPr>
          <a:xfrm>
            <a:off x="6014961" y="2878919"/>
            <a:ext cx="1210512" cy="1490652"/>
          </a:xfrm>
          <a:prstGeom prst="rect">
            <a:avLst/>
          </a:prstGeom>
          <a:ln>
            <a:solidFill>
              <a:schemeClr val="tx1"/>
            </a:solidFill>
          </a:ln>
        </p:spPr>
      </p:pic>
      <p:sp>
        <p:nvSpPr>
          <p:cNvPr id="4" name="Slide Number Placeholder 3">
            <a:extLst>
              <a:ext uri="{FF2B5EF4-FFF2-40B4-BE49-F238E27FC236}">
                <a16:creationId xmlns:a16="http://schemas.microsoft.com/office/drawing/2014/main" id="{0C8F5A63-DC13-4963-94F4-49DCC74477FB}"/>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F46769-F735-4339-BE40-D9C577053AF3}"/>
                  </a:ext>
                </a:extLst>
              </p:cNvPr>
              <p:cNvSpPr txBox="1"/>
              <p:nvPr/>
            </p:nvSpPr>
            <p:spPr>
              <a:xfrm>
                <a:off x="845922" y="1119288"/>
                <a:ext cx="7368492" cy="454541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m:t>
                                </m:r>
                              </m:e>
                              <m:e/>
                            </m:mr>
                            <m:mr>
                              <m:e>
                                <m:r>
                                  <a:rPr lang="en-US" b="0" i="1" smtClean="0">
                                    <a:latin typeface="Cambria Math" panose="02040503050406030204" pitchFamily="18" charset="0"/>
                                  </a:rPr>
                                  <m:t>                         </m:t>
                                </m:r>
                              </m:e>
                              <m:e>
                                <m:eqArr>
                                  <m:eqArrPr>
                                    <m:ctrlPr>
                                      <a:rPr lang="en-US" b="0" i="1" smtClean="0">
                                        <a:latin typeface="Cambria Math" panose="02040503050406030204" pitchFamily="18" charset="0"/>
                                      </a:rPr>
                                    </m:ctrlPr>
                                  </m:eqArrPr>
                                  <m:e/>
                                  <m:e/>
                                  <m:e/>
                                  <m:e/>
                                  <m:e/>
                                  <m:e/>
                                  <m:e/>
                                  <m:e/>
                                  <m:e/>
                                  <m:e/>
                                  <m:e/>
                                  <m:e/>
                                  <m:e/>
                                </m:eqAr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oMath>
                  </m:oMathPara>
                </a14:m>
                <a:endParaRPr lang="en-US" dirty="0"/>
              </a:p>
              <a:p>
                <a:endParaRPr lang="en-US" dirty="0"/>
              </a:p>
              <a:p>
                <a:endParaRPr lang="en-US" dirty="0"/>
              </a:p>
              <a:p>
                <a:r>
                  <a:rPr lang="en-US" dirty="0"/>
                  <a:t> </a:t>
                </a:r>
              </a:p>
            </p:txBody>
          </p:sp>
        </mc:Choice>
        <mc:Fallback xmlns="">
          <p:sp>
            <p:nvSpPr>
              <p:cNvPr id="5" name="TextBox 4">
                <a:extLst>
                  <a:ext uri="{FF2B5EF4-FFF2-40B4-BE49-F238E27FC236}">
                    <a16:creationId xmlns:a16="http://schemas.microsoft.com/office/drawing/2014/main" id="{94F46769-F735-4339-BE40-D9C577053AF3}"/>
                  </a:ext>
                </a:extLst>
              </p:cNvPr>
              <p:cNvSpPr txBox="1">
                <a:spLocks noRot="1" noChangeAspect="1" noMove="1" noResize="1" noEditPoints="1" noAdjustHandles="1" noChangeArrowheads="1" noChangeShapeType="1" noTextEdit="1"/>
              </p:cNvSpPr>
              <p:nvPr/>
            </p:nvSpPr>
            <p:spPr>
              <a:xfrm>
                <a:off x="845922" y="1119288"/>
                <a:ext cx="7368492" cy="4545411"/>
              </a:xfrm>
              <a:prstGeom prst="rect">
                <a:avLst/>
              </a:prstGeom>
              <a:blipFill>
                <a:blip r:embed="rId4"/>
                <a:stretch>
                  <a:fillRect/>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ED631258-13F6-4BD4-B70B-F3A1C81743DE}"/>
              </a:ext>
            </a:extLst>
          </p:cNvPr>
          <p:cNvSpPr txBox="1">
            <a:spLocks/>
          </p:cNvSpPr>
          <p:nvPr/>
        </p:nvSpPr>
        <p:spPr>
          <a:xfrm>
            <a:off x="9144000" y="1076312"/>
            <a:ext cx="1788704" cy="3290230"/>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Impacts</a:t>
            </a:r>
          </a:p>
          <a:p>
            <a:pPr algn="ctr"/>
            <a:endParaRPr lang="en-US" dirty="0"/>
          </a:p>
          <a:p>
            <a:pPr algn="ctr"/>
            <a:r>
              <a:rPr lang="en-US" dirty="0">
                <a:solidFill>
                  <a:schemeClr val="tx1"/>
                </a:solidFill>
              </a:rPr>
              <a:t>Direct</a:t>
            </a:r>
          </a:p>
          <a:p>
            <a:pPr algn="ctr"/>
            <a:r>
              <a:rPr lang="en-US" dirty="0">
                <a:solidFill>
                  <a:schemeClr val="tx1"/>
                </a:solidFill>
              </a:rPr>
              <a:t>Indirect </a:t>
            </a:r>
          </a:p>
          <a:p>
            <a:pPr algn="ctr"/>
            <a:r>
              <a:rPr lang="en-US" dirty="0">
                <a:solidFill>
                  <a:schemeClr val="tx1"/>
                </a:solidFill>
              </a:rPr>
              <a:t>Induced</a:t>
            </a:r>
          </a:p>
        </p:txBody>
      </p:sp>
      <p:sp>
        <p:nvSpPr>
          <p:cNvPr id="23" name="Title 1">
            <a:extLst>
              <a:ext uri="{FF2B5EF4-FFF2-40B4-BE49-F238E27FC236}">
                <a16:creationId xmlns:a16="http://schemas.microsoft.com/office/drawing/2014/main" id="{38CBAF9B-5CFA-4710-A135-5533F5927C4C}"/>
              </a:ext>
            </a:extLst>
          </p:cNvPr>
          <p:cNvSpPr txBox="1">
            <a:spLocks/>
          </p:cNvSpPr>
          <p:nvPr/>
        </p:nvSpPr>
        <p:spPr>
          <a:xfrm>
            <a:off x="1621823" y="4899645"/>
            <a:ext cx="7206491" cy="1057286"/>
          </a:xfrm>
          <a:prstGeom prst="rect">
            <a:avLst/>
          </a:prstGeom>
        </p:spPr>
        <p:txBody>
          <a:bodyPr vert="horz" lIns="91440" tIns="45720" rIns="91440" bIns="45720" rtlCol="0" anchor="t" anchorCtr="0">
            <a:normAutofit fontScale="85000" lnSpcReduction="1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4400" dirty="0"/>
              <a:t>~ 511‬ Separate Key Report Elements</a:t>
            </a:r>
          </a:p>
        </p:txBody>
      </p:sp>
      <p:grpSp>
        <p:nvGrpSpPr>
          <p:cNvPr id="12" name="Group 11">
            <a:extLst>
              <a:ext uri="{FF2B5EF4-FFF2-40B4-BE49-F238E27FC236}">
                <a16:creationId xmlns:a16="http://schemas.microsoft.com/office/drawing/2014/main" id="{920048E1-0877-441D-BA09-6A98CBAB62D4}"/>
              </a:ext>
            </a:extLst>
          </p:cNvPr>
          <p:cNvGrpSpPr/>
          <p:nvPr/>
        </p:nvGrpSpPr>
        <p:grpSpPr>
          <a:xfrm>
            <a:off x="1536018" y="1191293"/>
            <a:ext cx="2023093" cy="2989282"/>
            <a:chOff x="6834788" y="1174284"/>
            <a:chExt cx="2023093" cy="2989282"/>
          </a:xfrm>
        </p:grpSpPr>
        <p:sp>
          <p:nvSpPr>
            <p:cNvPr id="9" name="Title 1">
              <a:extLst>
                <a:ext uri="{FF2B5EF4-FFF2-40B4-BE49-F238E27FC236}">
                  <a16:creationId xmlns:a16="http://schemas.microsoft.com/office/drawing/2014/main" id="{A01EC231-E26A-407A-B3B7-7E8A62CB4D77}"/>
                </a:ext>
              </a:extLst>
            </p:cNvPr>
            <p:cNvSpPr txBox="1">
              <a:spLocks/>
            </p:cNvSpPr>
            <p:nvPr/>
          </p:nvSpPr>
          <p:spPr>
            <a:xfrm>
              <a:off x="6834788" y="1174284"/>
              <a:ext cx="2023093" cy="1527076"/>
            </a:xfrm>
            <a:prstGeom prst="rect">
              <a:avLst/>
            </a:prstGeom>
          </p:spPr>
          <p:txBody>
            <a:bodyPr vert="horz" lIns="91440" tIns="45720" rIns="91440" bIns="45720" rtlCol="0" anchor="t" anchorCtr="0">
              <a:normAutofit fontScale="92500" lnSpcReduction="1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31</a:t>
              </a:r>
            </a:p>
            <a:p>
              <a:pPr algn="ctr"/>
              <a:r>
                <a:rPr lang="en-US" dirty="0"/>
                <a:t>Areas</a:t>
              </a:r>
            </a:p>
            <a:p>
              <a:pPr algn="ctr"/>
              <a:r>
                <a:rPr lang="en-US" dirty="0"/>
                <a:t>(US, Regions, </a:t>
              </a:r>
            </a:p>
            <a:p>
              <a:pPr algn="ctr"/>
              <a:r>
                <a:rPr lang="en-US" dirty="0"/>
                <a:t>and States)</a:t>
              </a:r>
            </a:p>
          </p:txBody>
        </p:sp>
        <p:grpSp>
          <p:nvGrpSpPr>
            <p:cNvPr id="3" name="Group 2">
              <a:extLst>
                <a:ext uri="{FF2B5EF4-FFF2-40B4-BE49-F238E27FC236}">
                  <a16:creationId xmlns:a16="http://schemas.microsoft.com/office/drawing/2014/main" id="{AD39E26D-6767-423B-A715-B8B03BE15C99}"/>
                </a:ext>
              </a:extLst>
            </p:cNvPr>
            <p:cNvGrpSpPr/>
            <p:nvPr/>
          </p:nvGrpSpPr>
          <p:grpSpPr>
            <a:xfrm>
              <a:off x="6950909" y="2701360"/>
              <a:ext cx="1789341" cy="1093153"/>
              <a:chOff x="11268894" y="1826503"/>
              <a:chExt cx="6593063" cy="4027866"/>
            </a:xfrm>
          </p:grpSpPr>
          <p:pic>
            <p:nvPicPr>
              <p:cNvPr id="20" name="Picture 19">
                <a:extLst>
                  <a:ext uri="{FF2B5EF4-FFF2-40B4-BE49-F238E27FC236}">
                    <a16:creationId xmlns:a16="http://schemas.microsoft.com/office/drawing/2014/main" id="{2D0988D2-FA4E-471E-89C6-2139841A666C}"/>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23786" t="23167" r="10849"/>
              <a:stretch/>
            </p:blipFill>
            <p:spPr>
              <a:xfrm>
                <a:off x="11268894" y="1826503"/>
                <a:ext cx="6592569" cy="3909855"/>
              </a:xfrm>
              <a:prstGeom prst="rect">
                <a:avLst/>
              </a:prstGeom>
            </p:spPr>
          </p:pic>
          <p:sp>
            <p:nvSpPr>
              <p:cNvPr id="34" name="Rectangle 33">
                <a:extLst>
                  <a:ext uri="{FF2B5EF4-FFF2-40B4-BE49-F238E27FC236}">
                    <a16:creationId xmlns:a16="http://schemas.microsoft.com/office/drawing/2014/main" id="{01108069-1280-4358-9F87-14BE2B0C0BC3}"/>
                  </a:ext>
                </a:extLst>
              </p:cNvPr>
              <p:cNvSpPr/>
              <p:nvPr/>
            </p:nvSpPr>
            <p:spPr>
              <a:xfrm>
                <a:off x="16539089" y="5308450"/>
                <a:ext cx="1322868" cy="545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057F13C-2306-40E6-903C-0260E3510B33}"/>
                  </a:ext>
                </a:extLst>
              </p:cNvPr>
              <p:cNvSpPr/>
              <p:nvPr/>
            </p:nvSpPr>
            <p:spPr>
              <a:xfrm>
                <a:off x="13264061" y="4079273"/>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36" name="Freeform: Shape 35">
                <a:extLst>
                  <a:ext uri="{FF2B5EF4-FFF2-40B4-BE49-F238E27FC236}">
                    <a16:creationId xmlns:a16="http://schemas.microsoft.com/office/drawing/2014/main" id="{8C30BAC5-4A12-46C4-A1AB-98D4D900AB81}"/>
                  </a:ext>
                </a:extLst>
              </p:cNvPr>
              <p:cNvSpPr/>
              <p:nvPr/>
            </p:nvSpPr>
            <p:spPr>
              <a:xfrm>
                <a:off x="16840381" y="2123727"/>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2BB2BCE-92A9-4DD1-821D-E2111DC14872}"/>
                  </a:ext>
                </a:extLst>
              </p:cNvPr>
              <p:cNvSpPr/>
              <p:nvPr/>
            </p:nvSpPr>
            <p:spPr>
              <a:xfrm>
                <a:off x="12548797" y="2126775"/>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D2978FB-EB74-4409-97F6-F47936ECBE07}"/>
                  </a:ext>
                </a:extLst>
              </p:cNvPr>
              <p:cNvSpPr/>
              <p:nvPr/>
            </p:nvSpPr>
            <p:spPr>
              <a:xfrm>
                <a:off x="12338484" y="2104992"/>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7F18CD06-EA3F-4488-B982-6674048354A3}"/>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4930" t="23167" r="77882" b="40550"/>
            <a:stretch/>
          </p:blipFill>
          <p:spPr>
            <a:xfrm>
              <a:off x="6985941" y="3526546"/>
              <a:ext cx="470490" cy="501105"/>
            </a:xfrm>
            <a:prstGeom prst="rect">
              <a:avLst/>
            </a:prstGeom>
          </p:spPr>
        </p:pic>
        <p:pic>
          <p:nvPicPr>
            <p:cNvPr id="60" name="Picture 59">
              <a:extLst>
                <a:ext uri="{FF2B5EF4-FFF2-40B4-BE49-F238E27FC236}">
                  <a16:creationId xmlns:a16="http://schemas.microsoft.com/office/drawing/2014/main" id="{25991EE0-FD3D-4BF4-8C19-756B4CA95472}"/>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9575" t="77321" r="75947"/>
            <a:stretch/>
          </p:blipFill>
          <p:spPr>
            <a:xfrm>
              <a:off x="7360103" y="3850356"/>
              <a:ext cx="396316" cy="313210"/>
            </a:xfrm>
            <a:prstGeom prst="rect">
              <a:avLst/>
            </a:prstGeom>
          </p:spPr>
        </p:pic>
      </p:grpSp>
      <p:grpSp>
        <p:nvGrpSpPr>
          <p:cNvPr id="18" name="Group 17">
            <a:extLst>
              <a:ext uri="{FF2B5EF4-FFF2-40B4-BE49-F238E27FC236}">
                <a16:creationId xmlns:a16="http://schemas.microsoft.com/office/drawing/2014/main" id="{74FB0456-41F7-4B22-A31D-BE200DB1888D}"/>
              </a:ext>
            </a:extLst>
          </p:cNvPr>
          <p:cNvGrpSpPr/>
          <p:nvPr/>
        </p:nvGrpSpPr>
        <p:grpSpPr>
          <a:xfrm>
            <a:off x="3774112" y="1191293"/>
            <a:ext cx="1848869" cy="3462965"/>
            <a:chOff x="544285" y="1185170"/>
            <a:chExt cx="1848869" cy="3462965"/>
          </a:xfrm>
        </p:grpSpPr>
        <p:sp>
          <p:nvSpPr>
            <p:cNvPr id="7" name="Title 1">
              <a:extLst>
                <a:ext uri="{FF2B5EF4-FFF2-40B4-BE49-F238E27FC236}">
                  <a16:creationId xmlns:a16="http://schemas.microsoft.com/office/drawing/2014/main" id="{BA046158-CC70-474C-97FA-00732F7C7FCD}"/>
                </a:ext>
              </a:extLst>
            </p:cNvPr>
            <p:cNvSpPr txBox="1">
              <a:spLocks/>
            </p:cNvSpPr>
            <p:nvPr/>
          </p:nvSpPr>
          <p:spPr>
            <a:xfrm>
              <a:off x="544285" y="1185170"/>
              <a:ext cx="1848869" cy="1057286"/>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Sections</a:t>
              </a:r>
            </a:p>
          </p:txBody>
        </p:sp>
        <p:grpSp>
          <p:nvGrpSpPr>
            <p:cNvPr id="11" name="Group 10">
              <a:extLst>
                <a:ext uri="{FF2B5EF4-FFF2-40B4-BE49-F238E27FC236}">
                  <a16:creationId xmlns:a16="http://schemas.microsoft.com/office/drawing/2014/main" id="{A7B0275A-EBB1-4458-BBE3-96E87393C7B8}"/>
                </a:ext>
              </a:extLst>
            </p:cNvPr>
            <p:cNvGrpSpPr/>
            <p:nvPr/>
          </p:nvGrpSpPr>
          <p:grpSpPr>
            <a:xfrm>
              <a:off x="577219" y="2032306"/>
              <a:ext cx="1747949" cy="2615829"/>
              <a:chOff x="3074112" y="-2457531"/>
              <a:chExt cx="5910638" cy="8845349"/>
            </a:xfrm>
          </p:grpSpPr>
          <p:pic>
            <p:nvPicPr>
              <p:cNvPr id="61" name="Picture 60">
                <a:extLst>
                  <a:ext uri="{FF2B5EF4-FFF2-40B4-BE49-F238E27FC236}">
                    <a16:creationId xmlns:a16="http://schemas.microsoft.com/office/drawing/2014/main" id="{A3C52B2B-21D8-4B51-8210-2AF0CBC2544A}"/>
                  </a:ext>
                </a:extLst>
              </p:cNvPr>
              <p:cNvPicPr>
                <a:picLocks noChangeAspect="1"/>
              </p:cNvPicPr>
              <p:nvPr/>
            </p:nvPicPr>
            <p:blipFill>
              <a:blip r:embed="rId7"/>
              <a:stretch>
                <a:fillRect/>
              </a:stretch>
            </p:blipFill>
            <p:spPr>
              <a:xfrm>
                <a:off x="3158831" y="-1600247"/>
                <a:ext cx="5809816" cy="1776760"/>
              </a:xfrm>
              <a:prstGeom prst="rect">
                <a:avLst/>
              </a:prstGeom>
            </p:spPr>
          </p:pic>
          <p:grpSp>
            <p:nvGrpSpPr>
              <p:cNvPr id="62" name="Group 61">
                <a:extLst>
                  <a:ext uri="{FF2B5EF4-FFF2-40B4-BE49-F238E27FC236}">
                    <a16:creationId xmlns:a16="http://schemas.microsoft.com/office/drawing/2014/main" id="{B2E2B98E-F708-4A0F-8D16-6EB867E924EA}"/>
                  </a:ext>
                </a:extLst>
              </p:cNvPr>
              <p:cNvGrpSpPr/>
              <p:nvPr/>
            </p:nvGrpSpPr>
            <p:grpSpPr>
              <a:xfrm>
                <a:off x="3074112" y="1566614"/>
                <a:ext cx="5886109" cy="1691339"/>
                <a:chOff x="3101824" y="1572549"/>
                <a:chExt cx="5886109" cy="1691339"/>
              </a:xfrm>
            </p:grpSpPr>
            <p:pic>
              <p:nvPicPr>
                <p:cNvPr id="63" name="Picture 62">
                  <a:extLst>
                    <a:ext uri="{FF2B5EF4-FFF2-40B4-BE49-F238E27FC236}">
                      <a16:creationId xmlns:a16="http://schemas.microsoft.com/office/drawing/2014/main" id="{83088CCE-64F5-4DA6-A859-455803567509}"/>
                    </a:ext>
                  </a:extLst>
                </p:cNvPr>
                <p:cNvPicPr>
                  <a:picLocks noChangeAspect="1"/>
                </p:cNvPicPr>
                <p:nvPr/>
              </p:nvPicPr>
              <p:blipFill>
                <a:blip r:embed="rId8"/>
                <a:stretch>
                  <a:fillRect/>
                </a:stretch>
              </p:blipFill>
              <p:spPr>
                <a:xfrm>
                  <a:off x="3140018" y="1572549"/>
                  <a:ext cx="5847915" cy="1691339"/>
                </a:xfrm>
                <a:prstGeom prst="rect">
                  <a:avLst/>
                </a:prstGeom>
              </p:spPr>
            </p:pic>
            <p:sp>
              <p:nvSpPr>
                <p:cNvPr id="64" name="Rectangle 63">
                  <a:extLst>
                    <a:ext uri="{FF2B5EF4-FFF2-40B4-BE49-F238E27FC236}">
                      <a16:creationId xmlns:a16="http://schemas.microsoft.com/office/drawing/2014/main" id="{4844EBA9-C89D-4EBE-A1D0-E0A03E070372}"/>
                    </a:ext>
                  </a:extLst>
                </p:cNvPr>
                <p:cNvSpPr/>
                <p:nvPr/>
              </p:nvSpPr>
              <p:spPr>
                <a:xfrm>
                  <a:off x="5621638" y="1572549"/>
                  <a:ext cx="1838326" cy="2888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D83154C-6EB9-419A-BB91-CBF47A726035}"/>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7DDE43B2-C16D-4D3F-9BC4-FB68A2089293}"/>
                  </a:ext>
                </a:extLst>
              </p:cNvPr>
              <p:cNvPicPr>
                <a:picLocks noChangeAspect="1"/>
              </p:cNvPicPr>
              <p:nvPr/>
            </p:nvPicPr>
            <p:blipFill>
              <a:blip r:embed="rId9"/>
              <a:stretch>
                <a:fillRect/>
              </a:stretch>
            </p:blipFill>
            <p:spPr>
              <a:xfrm>
                <a:off x="3158835" y="4128032"/>
                <a:ext cx="5825915" cy="2259786"/>
              </a:xfrm>
              <a:prstGeom prst="rect">
                <a:avLst/>
              </a:prstGeom>
            </p:spPr>
          </p:pic>
          <p:sp>
            <p:nvSpPr>
              <p:cNvPr id="68" name="Title 1">
                <a:extLst>
                  <a:ext uri="{FF2B5EF4-FFF2-40B4-BE49-F238E27FC236}">
                    <a16:creationId xmlns:a16="http://schemas.microsoft.com/office/drawing/2014/main" id="{23500AEE-D0BB-41D5-8F06-3F2DD68240C1}"/>
                  </a:ext>
                </a:extLst>
              </p:cNvPr>
              <p:cNvSpPr txBox="1">
                <a:spLocks/>
              </p:cNvSpPr>
              <p:nvPr/>
            </p:nvSpPr>
            <p:spPr>
              <a:xfrm>
                <a:off x="3139780" y="-2457531"/>
                <a:ext cx="5580275" cy="5742623"/>
              </a:xfrm>
              <a:prstGeom prst="rect">
                <a:avLst/>
              </a:prstGeom>
            </p:spPr>
            <p:txBody>
              <a:bodyPr vert="horz" lIns="91440" tIns="45720" rIns="91440" bIns="45720" rtlCol="0" anchor="t" anchorCtr="0">
                <a:no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1400" dirty="0"/>
                  <a:t>Commercial</a:t>
                </a:r>
              </a:p>
              <a:p>
                <a:endParaRPr lang="en-US" sz="1400" dirty="0"/>
              </a:p>
              <a:p>
                <a:endParaRPr lang="en-US" sz="1400" dirty="0"/>
              </a:p>
              <a:p>
                <a:endParaRPr lang="en-US" sz="1400" dirty="0"/>
              </a:p>
              <a:p>
                <a:r>
                  <a:rPr lang="en-US" sz="1400" dirty="0"/>
                  <a:t>Recreational</a:t>
                </a:r>
              </a:p>
              <a:p>
                <a:endParaRPr lang="en-US" sz="1400" dirty="0"/>
              </a:p>
              <a:p>
                <a:endParaRPr lang="en-US" sz="1400" dirty="0"/>
              </a:p>
              <a:p>
                <a:endParaRPr lang="en-US" sz="1400" dirty="0"/>
              </a:p>
              <a:p>
                <a:r>
                  <a:rPr lang="en-US" sz="1400" dirty="0"/>
                  <a:t>Maine Economy</a:t>
                </a:r>
              </a:p>
            </p:txBody>
          </p:sp>
        </p:grpSp>
      </p:grpSp>
      <p:grpSp>
        <p:nvGrpSpPr>
          <p:cNvPr id="16" name="Group 15">
            <a:extLst>
              <a:ext uri="{FF2B5EF4-FFF2-40B4-BE49-F238E27FC236}">
                <a16:creationId xmlns:a16="http://schemas.microsoft.com/office/drawing/2014/main" id="{32EDAB5C-FFBD-4CA4-8FC0-A2FE0A3AD976}"/>
              </a:ext>
            </a:extLst>
          </p:cNvPr>
          <p:cNvGrpSpPr/>
          <p:nvPr/>
        </p:nvGrpSpPr>
        <p:grpSpPr>
          <a:xfrm>
            <a:off x="9611596" y="3777098"/>
            <a:ext cx="1848869" cy="3700575"/>
            <a:chOff x="4834959" y="1163398"/>
            <a:chExt cx="1848869" cy="3700575"/>
          </a:xfrm>
        </p:grpSpPr>
        <p:sp>
          <p:nvSpPr>
            <p:cNvPr id="69" name="Title 1">
              <a:extLst>
                <a:ext uri="{FF2B5EF4-FFF2-40B4-BE49-F238E27FC236}">
                  <a16:creationId xmlns:a16="http://schemas.microsoft.com/office/drawing/2014/main" id="{1912A21D-6606-4D32-90D1-CAF63862CE04}"/>
                </a:ext>
              </a:extLst>
            </p:cNvPr>
            <p:cNvSpPr txBox="1">
              <a:spLocks/>
            </p:cNvSpPr>
            <p:nvPr/>
          </p:nvSpPr>
          <p:spPr>
            <a:xfrm>
              <a:off x="4834959" y="1163398"/>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10</a:t>
              </a:r>
            </a:p>
            <a:p>
              <a:pPr algn="ctr"/>
              <a:r>
                <a:rPr lang="en-US" dirty="0"/>
                <a:t>Species</a:t>
              </a:r>
            </a:p>
            <a:p>
              <a:pPr algn="ctr"/>
              <a:r>
                <a:rPr lang="en-US" dirty="0"/>
                <a:t>Groups</a:t>
              </a:r>
            </a:p>
          </p:txBody>
        </p:sp>
        <p:pic>
          <p:nvPicPr>
            <p:cNvPr id="70" name="Graphic 69" descr="Crab">
              <a:extLst>
                <a:ext uri="{FF2B5EF4-FFF2-40B4-BE49-F238E27FC236}">
                  <a16:creationId xmlns:a16="http://schemas.microsoft.com/office/drawing/2014/main" id="{A54BEB92-D3E4-4AD2-9718-001EF0105D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96774" y="3035173"/>
              <a:ext cx="914400" cy="914400"/>
            </a:xfrm>
            <a:prstGeom prst="rect">
              <a:avLst/>
            </a:prstGeom>
          </p:spPr>
        </p:pic>
        <p:pic>
          <p:nvPicPr>
            <p:cNvPr id="71" name="Graphic 70" descr="Shell">
              <a:extLst>
                <a:ext uri="{FF2B5EF4-FFF2-40B4-BE49-F238E27FC236}">
                  <a16:creationId xmlns:a16="http://schemas.microsoft.com/office/drawing/2014/main" id="{69652C7D-F3DC-4AE0-A469-AE88D4718D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96774" y="3949573"/>
              <a:ext cx="914400" cy="914400"/>
            </a:xfrm>
            <a:prstGeom prst="rect">
              <a:avLst/>
            </a:prstGeom>
          </p:spPr>
        </p:pic>
        <p:pic>
          <p:nvPicPr>
            <p:cNvPr id="72" name="Graphic 71" descr="Fish">
              <a:extLst>
                <a:ext uri="{FF2B5EF4-FFF2-40B4-BE49-F238E27FC236}">
                  <a16:creationId xmlns:a16="http://schemas.microsoft.com/office/drawing/2014/main" id="{2CED5278-6BB1-4992-9A4B-FDE3CB6599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96774" y="2272098"/>
              <a:ext cx="914400" cy="914400"/>
            </a:xfrm>
            <a:prstGeom prst="rect">
              <a:avLst/>
            </a:prstGeom>
          </p:spPr>
        </p:pic>
      </p:grpSp>
      <p:grpSp>
        <p:nvGrpSpPr>
          <p:cNvPr id="74" name="Group 73">
            <a:extLst>
              <a:ext uri="{FF2B5EF4-FFF2-40B4-BE49-F238E27FC236}">
                <a16:creationId xmlns:a16="http://schemas.microsoft.com/office/drawing/2014/main" id="{64C6DF27-4667-41D2-BB2F-E0CB288C449A}"/>
              </a:ext>
            </a:extLst>
          </p:cNvPr>
          <p:cNvGrpSpPr/>
          <p:nvPr/>
        </p:nvGrpSpPr>
        <p:grpSpPr>
          <a:xfrm>
            <a:off x="5842237" y="1159203"/>
            <a:ext cx="1848869" cy="3420017"/>
            <a:chOff x="4769969" y="1172911"/>
            <a:chExt cx="1848869" cy="3420017"/>
          </a:xfrm>
        </p:grpSpPr>
        <p:sp>
          <p:nvSpPr>
            <p:cNvPr id="8" name="Title 1">
              <a:extLst>
                <a:ext uri="{FF2B5EF4-FFF2-40B4-BE49-F238E27FC236}">
                  <a16:creationId xmlns:a16="http://schemas.microsoft.com/office/drawing/2014/main" id="{6CB60C05-0678-4301-819F-9C07466205A9}"/>
                </a:ext>
              </a:extLst>
            </p:cNvPr>
            <p:cNvSpPr txBox="1">
              <a:spLocks/>
            </p:cNvSpPr>
            <p:nvPr/>
          </p:nvSpPr>
          <p:spPr>
            <a:xfrm>
              <a:off x="4769969" y="1172911"/>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4-5</a:t>
              </a:r>
            </a:p>
            <a:p>
              <a:pPr algn="ctr"/>
              <a:r>
                <a:rPr lang="en-US" dirty="0"/>
                <a:t>Tables + </a:t>
              </a:r>
            </a:p>
            <a:p>
              <a:pPr algn="ctr"/>
              <a:r>
                <a:rPr lang="en-US" dirty="0"/>
                <a:t>1 Regional Text</a:t>
              </a:r>
            </a:p>
          </p:txBody>
        </p:sp>
        <p:pic>
          <p:nvPicPr>
            <p:cNvPr id="14" name="Picture 13">
              <a:extLst>
                <a:ext uri="{FF2B5EF4-FFF2-40B4-BE49-F238E27FC236}">
                  <a16:creationId xmlns:a16="http://schemas.microsoft.com/office/drawing/2014/main" id="{D4FD6AB1-BAF7-4829-A04C-AF6CABBC9011}"/>
                </a:ext>
              </a:extLst>
            </p:cNvPr>
            <p:cNvPicPr>
              <a:picLocks noChangeAspect="1"/>
            </p:cNvPicPr>
            <p:nvPr/>
          </p:nvPicPr>
          <p:blipFill>
            <a:blip r:embed="rId16"/>
            <a:stretch>
              <a:fillRect/>
            </a:stretch>
          </p:blipFill>
          <p:spPr>
            <a:xfrm>
              <a:off x="5168793" y="3097701"/>
              <a:ext cx="1168605" cy="1495227"/>
            </a:xfrm>
            <a:prstGeom prst="rect">
              <a:avLst/>
            </a:prstGeom>
            <a:ln>
              <a:solidFill>
                <a:schemeClr val="tx1"/>
              </a:solidFill>
            </a:ln>
          </p:spPr>
        </p:pic>
      </p:grpSp>
      <p:sp>
        <p:nvSpPr>
          <p:cNvPr id="76" name="Title 75">
            <a:extLst>
              <a:ext uri="{FF2B5EF4-FFF2-40B4-BE49-F238E27FC236}">
                <a16:creationId xmlns:a16="http://schemas.microsoft.com/office/drawing/2014/main" id="{0F004AAD-1EDB-4FDD-A45C-6D9243A3F31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509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9DA2C5-4877-420A-B2EC-4523D4DA1B9B}"/>
              </a:ext>
            </a:extLst>
          </p:cNvPr>
          <p:cNvSpPr/>
          <p:nvPr/>
        </p:nvSpPr>
        <p:spPr>
          <a:xfrm>
            <a:off x="4516457" y="1358021"/>
            <a:ext cx="1992199" cy="1308979"/>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15" name="Rectangle 14">
            <a:extLst>
              <a:ext uri="{FF2B5EF4-FFF2-40B4-BE49-F238E27FC236}">
                <a16:creationId xmlns:a16="http://schemas.microsoft.com/office/drawing/2014/main" id="{85DD52A1-083B-4E15-9E21-C83B64F64FEF}"/>
              </a:ext>
            </a:extLst>
          </p:cNvPr>
          <p:cNvSpPr/>
          <p:nvPr/>
        </p:nvSpPr>
        <p:spPr>
          <a:xfrm>
            <a:off x="9937928" y="4153491"/>
            <a:ext cx="1859218" cy="1422688"/>
          </a:xfrm>
          <a:prstGeom prst="rect">
            <a:avLst/>
          </a:prstGeom>
          <a:solidFill>
            <a:srgbClr val="CCE7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CCE7EA"/>
                </a:solidFill>
              </a:ln>
              <a:solidFill>
                <a:srgbClr val="CCE7EA"/>
              </a:solidFill>
            </a:endParaRPr>
          </a:p>
        </p:txBody>
      </p:sp>
      <p:sp>
        <p:nvSpPr>
          <p:cNvPr id="14" name="Rectangle 13">
            <a:extLst>
              <a:ext uri="{FF2B5EF4-FFF2-40B4-BE49-F238E27FC236}">
                <a16:creationId xmlns:a16="http://schemas.microsoft.com/office/drawing/2014/main" id="{BBCC23DB-2A95-4CDE-BA84-1962A59F46C8}"/>
              </a:ext>
            </a:extLst>
          </p:cNvPr>
          <p:cNvSpPr/>
          <p:nvPr/>
        </p:nvSpPr>
        <p:spPr>
          <a:xfrm>
            <a:off x="221073" y="1347135"/>
            <a:ext cx="6288584" cy="2806355"/>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5" name="Title 4">
            <a:extLst>
              <a:ext uri="{FF2B5EF4-FFF2-40B4-BE49-F238E27FC236}">
                <a16:creationId xmlns:a16="http://schemas.microsoft.com/office/drawing/2014/main" id="{05DC00B3-783E-4302-BB4A-38042D9DD97A}"/>
              </a:ext>
            </a:extLst>
          </p:cNvPr>
          <p:cNvSpPr>
            <a:spLocks noGrp="1"/>
          </p:cNvSpPr>
          <p:nvPr>
            <p:ph type="title"/>
          </p:nvPr>
        </p:nvSpPr>
        <p:spPr/>
        <p:txBody>
          <a:bodyPr/>
          <a:lstStyle/>
          <a:p>
            <a:r>
              <a:rPr lang="en-US" b="0" dirty="0"/>
              <a:t>How a Report Gets Created</a:t>
            </a:r>
          </a:p>
        </p:txBody>
      </p:sp>
      <p:sp>
        <p:nvSpPr>
          <p:cNvPr id="6" name="Content Placeholder 5">
            <a:extLst>
              <a:ext uri="{FF2B5EF4-FFF2-40B4-BE49-F238E27FC236}">
                <a16:creationId xmlns:a16="http://schemas.microsoft.com/office/drawing/2014/main" id="{AC9213A2-1661-4DCC-B115-7423F47948FB}"/>
              </a:ext>
            </a:extLst>
          </p:cNvPr>
          <p:cNvSpPr>
            <a:spLocks noGrp="1"/>
          </p:cNvSpPr>
          <p:nvPr>
            <p:ph idx="1"/>
          </p:nvPr>
        </p:nvSpPr>
        <p:spPr>
          <a:xfrm>
            <a:off x="10134600" y="1829119"/>
            <a:ext cx="8229600" cy="4525963"/>
          </a:xfrm>
        </p:spPr>
        <p:txBody>
          <a:bodyPr>
            <a:normAutofit/>
          </a:bodyPr>
          <a:lstStyle/>
          <a:p>
            <a:r>
              <a:rPr lang="en-US" dirty="0"/>
              <a:t>Collect Data</a:t>
            </a:r>
          </a:p>
        </p:txBody>
      </p:sp>
      <p:sp>
        <p:nvSpPr>
          <p:cNvPr id="4" name="Slide Number Placeholder 3">
            <a:extLst>
              <a:ext uri="{FF2B5EF4-FFF2-40B4-BE49-F238E27FC236}">
                <a16:creationId xmlns:a16="http://schemas.microsoft.com/office/drawing/2014/main" id="{1030AB72-7BC6-4EF2-A3CF-ABCAA90DA081}"/>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6</a:t>
            </a:fld>
            <a:endParaRPr lang="en-US" dirty="0"/>
          </a:p>
        </p:txBody>
      </p:sp>
      <p:pic>
        <p:nvPicPr>
          <p:cNvPr id="7" name="Graphic 6" descr="Programmer">
            <a:extLst>
              <a:ext uri="{FF2B5EF4-FFF2-40B4-BE49-F238E27FC236}">
                <a16:creationId xmlns:a16="http://schemas.microsoft.com/office/drawing/2014/main" id="{4843EF55-3F3A-4A53-A82B-75A815674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7400" y="4092100"/>
            <a:ext cx="914400" cy="914400"/>
          </a:xfrm>
          <a:prstGeom prst="rect">
            <a:avLst/>
          </a:prstGeom>
        </p:spPr>
      </p:pic>
      <p:pic>
        <p:nvPicPr>
          <p:cNvPr id="8" name="Graphic 7" descr="Scientist">
            <a:extLst>
              <a:ext uri="{FF2B5EF4-FFF2-40B4-BE49-F238E27FC236}">
                <a16:creationId xmlns:a16="http://schemas.microsoft.com/office/drawing/2014/main" id="{B8656259-81F1-4F22-9B13-FAD9439641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400" y="1417031"/>
            <a:ext cx="914400" cy="914400"/>
          </a:xfrm>
          <a:prstGeom prst="rect">
            <a:avLst/>
          </a:prstGeom>
        </p:spPr>
      </p:pic>
      <p:graphicFrame>
        <p:nvGraphicFramePr>
          <p:cNvPr id="9" name="Diagram 8">
            <a:extLst>
              <a:ext uri="{FF2B5EF4-FFF2-40B4-BE49-F238E27FC236}">
                <a16:creationId xmlns:a16="http://schemas.microsoft.com/office/drawing/2014/main" id="{7F7D9ED6-19E9-4640-B5F7-C2E6FC9CC7B4}"/>
              </a:ext>
            </a:extLst>
          </p:cNvPr>
          <p:cNvGraphicFramePr/>
          <p:nvPr>
            <p:extLst>
              <p:ext uri="{D42A27DB-BD31-4B8C-83A1-F6EECF244321}">
                <p14:modId xmlns:p14="http://schemas.microsoft.com/office/powerpoint/2010/main" val="1153740576"/>
              </p:ext>
            </p:extLst>
          </p:nvPr>
        </p:nvGraphicFramePr>
        <p:xfrm>
          <a:off x="-457200" y="1566210"/>
          <a:ext cx="7686675" cy="39297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ectangle 1">
            <a:extLst>
              <a:ext uri="{FF2B5EF4-FFF2-40B4-BE49-F238E27FC236}">
                <a16:creationId xmlns:a16="http://schemas.microsoft.com/office/drawing/2014/main" id="{A17C54D7-A1EF-4015-83F5-161B9DA906FB}"/>
              </a:ext>
            </a:extLst>
          </p:cNvPr>
          <p:cNvSpPr/>
          <p:nvPr/>
        </p:nvSpPr>
        <p:spPr>
          <a:xfrm>
            <a:off x="6650182" y="217715"/>
            <a:ext cx="2306782" cy="2405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Previously: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Collating and preparing the report from all the provided (or not provided) pieces. </a:t>
            </a:r>
          </a:p>
        </p:txBody>
      </p:sp>
      <p:cxnSp>
        <p:nvCxnSpPr>
          <p:cNvPr id="10" name="Straight Arrow Connector 9">
            <a:extLst>
              <a:ext uri="{FF2B5EF4-FFF2-40B4-BE49-F238E27FC236}">
                <a16:creationId xmlns:a16="http://schemas.microsoft.com/office/drawing/2014/main" id="{B52F4AAB-CF92-4E66-AA8E-7E160B173DE3}"/>
              </a:ext>
            </a:extLst>
          </p:cNvPr>
          <p:cNvCxnSpPr>
            <a:cxnSpLocks/>
          </p:cNvCxnSpPr>
          <p:nvPr/>
        </p:nvCxnSpPr>
        <p:spPr>
          <a:xfrm>
            <a:off x="6243947" y="1708469"/>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E4655419-A183-4BB8-93CA-8EA642ADBE09}"/>
              </a:ext>
            </a:extLst>
          </p:cNvPr>
          <p:cNvSpPr/>
          <p:nvPr/>
        </p:nvSpPr>
        <p:spPr>
          <a:xfrm>
            <a:off x="6650182" y="2831647"/>
            <a:ext cx="2306782" cy="2174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Now: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Cover or support these parts of the report creation process. </a:t>
            </a:r>
          </a:p>
        </p:txBody>
      </p:sp>
      <p:cxnSp>
        <p:nvCxnSpPr>
          <p:cNvPr id="19" name="Straight Arrow Connector 18">
            <a:extLst>
              <a:ext uri="{FF2B5EF4-FFF2-40B4-BE49-F238E27FC236}">
                <a16:creationId xmlns:a16="http://schemas.microsoft.com/office/drawing/2014/main" id="{CD81E28F-BC75-489D-AB4E-F4E8D3028EDA}"/>
              </a:ext>
            </a:extLst>
          </p:cNvPr>
          <p:cNvCxnSpPr>
            <a:cxnSpLocks/>
          </p:cNvCxnSpPr>
          <p:nvPr/>
        </p:nvCxnSpPr>
        <p:spPr>
          <a:xfrm>
            <a:off x="6228101" y="2851898"/>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091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4" grpId="0" animBg="1"/>
      <p:bldP spid="2" grpId="0" animBg="1"/>
      <p:bldP spid="2" grpId="1"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2304C-2EAD-409B-871C-62BB29E8D2BE}"/>
              </a:ext>
            </a:extLst>
          </p:cNvPr>
          <p:cNvSpPr>
            <a:spLocks noGrp="1"/>
          </p:cNvSpPr>
          <p:nvPr>
            <p:ph type="title"/>
          </p:nvPr>
        </p:nvSpPr>
        <p:spPr/>
        <p:txBody>
          <a:bodyPr>
            <a:normAutofit/>
          </a:bodyPr>
          <a:lstStyle/>
          <a:p>
            <a:r>
              <a:rPr lang="en-US" sz="2800" dirty="0"/>
              <a:t>Requirements to Automate a Large Report:</a:t>
            </a:r>
            <a:endParaRPr lang="en-US" dirty="0"/>
          </a:p>
        </p:txBody>
      </p:sp>
      <p:sp>
        <p:nvSpPr>
          <p:cNvPr id="4" name="Slide Number Placeholder 3">
            <a:extLst>
              <a:ext uri="{FF2B5EF4-FFF2-40B4-BE49-F238E27FC236}">
                <a16:creationId xmlns:a16="http://schemas.microsoft.com/office/drawing/2014/main" id="{A2FB1BAF-622A-4DE3-B05B-A30465A0ADCA}"/>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7</a:t>
            </a:fld>
            <a:endParaRPr lang="en-US" dirty="0"/>
          </a:p>
        </p:txBody>
      </p:sp>
      <p:pic>
        <p:nvPicPr>
          <p:cNvPr id="9" name="Graphic 8" descr="Playbook">
            <a:extLst>
              <a:ext uri="{FF2B5EF4-FFF2-40B4-BE49-F238E27FC236}">
                <a16:creationId xmlns:a16="http://schemas.microsoft.com/office/drawing/2014/main" id="{8AC6386B-87CF-4FF9-8A0D-A2025747F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4711" y="1931404"/>
            <a:ext cx="768765" cy="768765"/>
          </a:xfrm>
          <a:prstGeom prst="rect">
            <a:avLst/>
          </a:prstGeom>
        </p:spPr>
      </p:pic>
      <p:pic>
        <p:nvPicPr>
          <p:cNvPr id="14" name="Graphic 13" descr="Browser window">
            <a:extLst>
              <a:ext uri="{FF2B5EF4-FFF2-40B4-BE49-F238E27FC236}">
                <a16:creationId xmlns:a16="http://schemas.microsoft.com/office/drawing/2014/main" id="{F3C4EE0C-8E5F-4921-9739-AAF026FB0D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082" y="721808"/>
            <a:ext cx="914400" cy="914400"/>
          </a:xfrm>
          <a:prstGeom prst="rect">
            <a:avLst/>
          </a:prstGeom>
        </p:spPr>
      </p:pic>
      <p:pic>
        <p:nvPicPr>
          <p:cNvPr id="20" name="Graphic 19" descr="Information">
            <a:extLst>
              <a:ext uri="{FF2B5EF4-FFF2-40B4-BE49-F238E27FC236}">
                <a16:creationId xmlns:a16="http://schemas.microsoft.com/office/drawing/2014/main" id="{A851D318-869D-4313-A647-2F5122E304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9076" y="3775286"/>
            <a:ext cx="914400" cy="914400"/>
          </a:xfrm>
          <a:prstGeom prst="rect">
            <a:avLst/>
          </a:prstGeom>
        </p:spPr>
      </p:pic>
      <p:graphicFrame>
        <p:nvGraphicFramePr>
          <p:cNvPr id="23" name="Diagram 22">
            <a:extLst>
              <a:ext uri="{FF2B5EF4-FFF2-40B4-BE49-F238E27FC236}">
                <a16:creationId xmlns:a16="http://schemas.microsoft.com/office/drawing/2014/main" id="{260DB488-529E-4C99-86EB-60D65CDD7EC0}"/>
              </a:ext>
            </a:extLst>
          </p:cNvPr>
          <p:cNvGraphicFramePr/>
          <p:nvPr>
            <p:extLst>
              <p:ext uri="{D42A27DB-BD31-4B8C-83A1-F6EECF244321}">
                <p14:modId xmlns:p14="http://schemas.microsoft.com/office/powerpoint/2010/main" val="29551682"/>
              </p:ext>
            </p:extLst>
          </p:nvPr>
        </p:nvGraphicFramePr>
        <p:xfrm>
          <a:off x="546754" y="1682459"/>
          <a:ext cx="8212863" cy="40169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Graphic 7">
            <a:extLst>
              <a:ext uri="{FF2B5EF4-FFF2-40B4-BE49-F238E27FC236}">
                <a16:creationId xmlns:a16="http://schemas.microsoft.com/office/drawing/2014/main" id="{65D4F95D-6145-4C9C-8D45-0BC376CA10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4711" y="2559037"/>
            <a:ext cx="741695" cy="741695"/>
          </a:xfrm>
          <a:prstGeom prst="rect">
            <a:avLst/>
          </a:prstGeom>
        </p:spPr>
      </p:pic>
      <p:pic>
        <p:nvPicPr>
          <p:cNvPr id="10" name="Graphic 9" descr="Books">
            <a:extLst>
              <a:ext uri="{FF2B5EF4-FFF2-40B4-BE49-F238E27FC236}">
                <a16:creationId xmlns:a16="http://schemas.microsoft.com/office/drawing/2014/main" id="{99D6EF8E-B047-401F-96DC-A3E14CBDBA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25128" y="2047539"/>
            <a:ext cx="709614" cy="709614"/>
          </a:xfrm>
          <a:prstGeom prst="rect">
            <a:avLst/>
          </a:prstGeom>
        </p:spPr>
      </p:pic>
      <p:pic>
        <p:nvPicPr>
          <p:cNvPr id="12" name="Graphic 11" descr="Blind">
            <a:extLst>
              <a:ext uri="{FF2B5EF4-FFF2-40B4-BE49-F238E27FC236}">
                <a16:creationId xmlns:a16="http://schemas.microsoft.com/office/drawing/2014/main" id="{302FA23C-E326-4F7C-95A8-28247026B18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30464" y="5897614"/>
            <a:ext cx="828457" cy="828457"/>
          </a:xfrm>
          <a:prstGeom prst="rect">
            <a:avLst/>
          </a:prstGeom>
        </p:spPr>
      </p:pic>
      <p:pic>
        <p:nvPicPr>
          <p:cNvPr id="16" name="Graphic 15" descr="Ethernet">
            <a:extLst>
              <a:ext uri="{FF2B5EF4-FFF2-40B4-BE49-F238E27FC236}">
                <a16:creationId xmlns:a16="http://schemas.microsoft.com/office/drawing/2014/main" id="{DA35C1C3-AECA-4267-B243-DCC4D1998FB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90470" y="1988535"/>
            <a:ext cx="914400" cy="914400"/>
          </a:xfrm>
          <a:prstGeom prst="rect">
            <a:avLst/>
          </a:prstGeom>
        </p:spPr>
      </p:pic>
      <p:pic>
        <p:nvPicPr>
          <p:cNvPr id="22" name="Graphic 21" descr="Internet">
            <a:extLst>
              <a:ext uri="{FF2B5EF4-FFF2-40B4-BE49-F238E27FC236}">
                <a16:creationId xmlns:a16="http://schemas.microsoft.com/office/drawing/2014/main" id="{5CB07775-70A0-48A4-8119-C805FE1D732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41602" y="3844160"/>
            <a:ext cx="931903" cy="931903"/>
          </a:xfrm>
          <a:prstGeom prst="rect">
            <a:avLst/>
          </a:prstGeom>
        </p:spPr>
      </p:pic>
      <p:pic>
        <p:nvPicPr>
          <p:cNvPr id="13" name="Graphic 12" descr="Repeat">
            <a:extLst>
              <a:ext uri="{FF2B5EF4-FFF2-40B4-BE49-F238E27FC236}">
                <a16:creationId xmlns:a16="http://schemas.microsoft.com/office/drawing/2014/main" id="{CBB55337-0A96-439F-A0F9-118E507208F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3452" y="5633719"/>
            <a:ext cx="733493" cy="733493"/>
          </a:xfrm>
          <a:prstGeom prst="rect">
            <a:avLst/>
          </a:prstGeom>
        </p:spPr>
      </p:pic>
      <p:pic>
        <p:nvPicPr>
          <p:cNvPr id="17" name="Graphic 16" descr="Image">
            <a:extLst>
              <a:ext uri="{FF2B5EF4-FFF2-40B4-BE49-F238E27FC236}">
                <a16:creationId xmlns:a16="http://schemas.microsoft.com/office/drawing/2014/main" id="{0B35D888-D1BA-4B4E-8234-5C930C2EFC6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29998" y="3872095"/>
            <a:ext cx="793331" cy="793331"/>
          </a:xfrm>
          <a:prstGeom prst="rect">
            <a:avLst/>
          </a:prstGeom>
        </p:spPr>
      </p:pic>
      <p:pic>
        <p:nvPicPr>
          <p:cNvPr id="21" name="Graphic 20" descr="Images">
            <a:extLst>
              <a:ext uri="{FF2B5EF4-FFF2-40B4-BE49-F238E27FC236}">
                <a16:creationId xmlns:a16="http://schemas.microsoft.com/office/drawing/2014/main" id="{CC3989AD-AF54-4CE2-8065-C632CB889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492225" y="2719110"/>
            <a:ext cx="914400" cy="914400"/>
          </a:xfrm>
          <a:prstGeom prst="rect">
            <a:avLst/>
          </a:prstGeom>
        </p:spPr>
      </p:pic>
      <p:pic>
        <p:nvPicPr>
          <p:cNvPr id="25" name="Graphic 24" descr="Syncing cloud">
            <a:extLst>
              <a:ext uri="{FF2B5EF4-FFF2-40B4-BE49-F238E27FC236}">
                <a16:creationId xmlns:a16="http://schemas.microsoft.com/office/drawing/2014/main" id="{70ED1D8D-97BA-4FAE-8937-7320E63A7D5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47349" y="2018519"/>
            <a:ext cx="894206" cy="894206"/>
          </a:xfrm>
          <a:prstGeom prst="rect">
            <a:avLst/>
          </a:prstGeom>
        </p:spPr>
      </p:pic>
      <p:pic>
        <p:nvPicPr>
          <p:cNvPr id="27" name="Graphic 26" descr="Programmer">
            <a:extLst>
              <a:ext uri="{FF2B5EF4-FFF2-40B4-BE49-F238E27FC236}">
                <a16:creationId xmlns:a16="http://schemas.microsoft.com/office/drawing/2014/main" id="{81E803A8-1593-4E14-A9BE-1864E79797D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644693" y="4307773"/>
            <a:ext cx="914400" cy="914400"/>
          </a:xfrm>
          <a:prstGeom prst="rect">
            <a:avLst/>
          </a:prstGeom>
        </p:spPr>
      </p:pic>
      <p:pic>
        <p:nvPicPr>
          <p:cNvPr id="29" name="Graphic 28" descr="Users">
            <a:extLst>
              <a:ext uri="{FF2B5EF4-FFF2-40B4-BE49-F238E27FC236}">
                <a16:creationId xmlns:a16="http://schemas.microsoft.com/office/drawing/2014/main" id="{F3D0ED88-B8F9-4B64-B540-2D8679D298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144000" y="3842992"/>
            <a:ext cx="914400" cy="914400"/>
          </a:xfrm>
          <a:prstGeom prst="rect">
            <a:avLst/>
          </a:prstGeom>
        </p:spPr>
      </p:pic>
      <p:pic>
        <p:nvPicPr>
          <p:cNvPr id="31" name="Graphic 30" descr="Scientist">
            <a:extLst>
              <a:ext uri="{FF2B5EF4-FFF2-40B4-BE49-F238E27FC236}">
                <a16:creationId xmlns:a16="http://schemas.microsoft.com/office/drawing/2014/main" id="{855976F6-7AA1-4387-8688-7711954DFC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114676" y="3471429"/>
            <a:ext cx="914400" cy="914400"/>
          </a:xfrm>
          <a:prstGeom prst="rect">
            <a:avLst/>
          </a:prstGeom>
        </p:spPr>
      </p:pic>
      <p:pic>
        <p:nvPicPr>
          <p:cNvPr id="33" name="Graphic 32" descr="Arrow circle">
            <a:extLst>
              <a:ext uri="{FF2B5EF4-FFF2-40B4-BE49-F238E27FC236}">
                <a16:creationId xmlns:a16="http://schemas.microsoft.com/office/drawing/2014/main" id="{A4DCB539-11CE-4EF7-83F4-87C13B0E272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83094" y="5804471"/>
            <a:ext cx="550611" cy="550611"/>
          </a:xfrm>
          <a:prstGeom prst="rect">
            <a:avLst/>
          </a:prstGeom>
        </p:spPr>
      </p:pic>
      <p:sp>
        <p:nvSpPr>
          <p:cNvPr id="34" name="TextBox 33">
            <a:extLst>
              <a:ext uri="{FF2B5EF4-FFF2-40B4-BE49-F238E27FC236}">
                <a16:creationId xmlns:a16="http://schemas.microsoft.com/office/drawing/2014/main" id="{6774758F-D8DA-4D42-963C-B3564CDC4951}"/>
              </a:ext>
            </a:extLst>
          </p:cNvPr>
          <p:cNvSpPr txBox="1"/>
          <p:nvPr/>
        </p:nvSpPr>
        <p:spPr>
          <a:xfrm>
            <a:off x="7087290" y="2091792"/>
            <a:ext cx="552918" cy="707886"/>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a:t>
            </a:r>
            <a:endParaRPr lang="en-US" dirty="0"/>
          </a:p>
        </p:txBody>
      </p:sp>
      <p:pic>
        <p:nvPicPr>
          <p:cNvPr id="14342" name="Picture 6" descr="Image result for github icon">
            <a:extLst>
              <a:ext uri="{FF2B5EF4-FFF2-40B4-BE49-F238E27FC236}">
                <a16:creationId xmlns:a16="http://schemas.microsoft.com/office/drawing/2014/main" id="{9CB7F1BD-94EE-4F1E-B424-29BA7F35553E}"/>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7319" t="16747" r="14127" b="20728"/>
          <a:stretch/>
        </p:blipFill>
        <p:spPr bwMode="auto">
          <a:xfrm>
            <a:off x="3557017" y="4045838"/>
            <a:ext cx="705952" cy="6438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B6A80AE-BF11-4A40-ACC6-017276CD27F3}"/>
              </a:ext>
            </a:extLst>
          </p:cNvPr>
          <p:cNvPicPr>
            <a:picLocks noChangeAspect="1"/>
          </p:cNvPicPr>
          <p:nvPr/>
        </p:nvPicPr>
        <p:blipFill>
          <a:blip r:embed="rId41"/>
          <a:stretch>
            <a:fillRect/>
          </a:stretch>
        </p:blipFill>
        <p:spPr>
          <a:xfrm>
            <a:off x="-7175468" y="879020"/>
            <a:ext cx="6905625" cy="4352925"/>
          </a:xfrm>
          <a:prstGeom prst="rect">
            <a:avLst/>
          </a:prstGeom>
        </p:spPr>
      </p:pic>
      <p:pic>
        <p:nvPicPr>
          <p:cNvPr id="26" name="Graphic 25" descr="Playbook">
            <a:extLst>
              <a:ext uri="{FF2B5EF4-FFF2-40B4-BE49-F238E27FC236}">
                <a16:creationId xmlns:a16="http://schemas.microsoft.com/office/drawing/2014/main" id="{E2F58800-D4EF-41DB-A826-B187BAEC874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1254" t="21230" r="22655" b="20611"/>
          <a:stretch/>
        </p:blipFill>
        <p:spPr>
          <a:xfrm>
            <a:off x="9529904" y="1636208"/>
            <a:ext cx="354326" cy="447103"/>
          </a:xfrm>
          <a:prstGeom prst="rect">
            <a:avLst/>
          </a:prstGeom>
        </p:spPr>
      </p:pic>
      <p:pic>
        <p:nvPicPr>
          <p:cNvPr id="6" name="Graphic 5" descr="Closed quotation mark">
            <a:extLst>
              <a:ext uri="{FF2B5EF4-FFF2-40B4-BE49-F238E27FC236}">
                <a16:creationId xmlns:a16="http://schemas.microsoft.com/office/drawing/2014/main" id="{D82D77F1-A003-44A8-8D1C-D59790954BB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465559" y="131929"/>
            <a:ext cx="914400" cy="914400"/>
          </a:xfrm>
          <a:prstGeom prst="rect">
            <a:avLst/>
          </a:prstGeom>
        </p:spPr>
      </p:pic>
      <p:pic>
        <p:nvPicPr>
          <p:cNvPr id="15" name="Graphic 14" descr="Open folder">
            <a:extLst>
              <a:ext uri="{FF2B5EF4-FFF2-40B4-BE49-F238E27FC236}">
                <a16:creationId xmlns:a16="http://schemas.microsoft.com/office/drawing/2014/main" id="{A168715B-F26E-4701-A042-4871DFFE57D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023126" y="3950896"/>
            <a:ext cx="914400" cy="914400"/>
          </a:xfrm>
          <a:prstGeom prst="rect">
            <a:avLst/>
          </a:prstGeom>
        </p:spPr>
      </p:pic>
      <p:pic>
        <p:nvPicPr>
          <p:cNvPr id="11266" name="Picture 2" descr="Google Drive Icons - Download Free Vector Icons | Noun Project">
            <a:extLst>
              <a:ext uri="{FF2B5EF4-FFF2-40B4-BE49-F238E27FC236}">
                <a16:creationId xmlns:a16="http://schemas.microsoft.com/office/drawing/2014/main" id="{B60CE769-EF3C-4403-86F1-A67EB8440B6B}"/>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304794" y="4066380"/>
            <a:ext cx="691012" cy="6910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64B62F7-0DD7-4DDA-A247-7281530E97E0}"/>
              </a:ext>
            </a:extLst>
          </p:cNvPr>
          <p:cNvPicPr>
            <a:picLocks noChangeAspect="1"/>
          </p:cNvPicPr>
          <p:nvPr/>
        </p:nvPicPr>
        <p:blipFill>
          <a:blip r:embed="rId47"/>
          <a:stretch>
            <a:fillRect/>
          </a:stretch>
        </p:blipFill>
        <p:spPr>
          <a:xfrm>
            <a:off x="-5779211" y="1781794"/>
            <a:ext cx="5388154" cy="2206706"/>
          </a:xfrm>
          <a:prstGeom prst="rect">
            <a:avLst/>
          </a:prstGeom>
        </p:spPr>
      </p:pic>
      <p:pic>
        <p:nvPicPr>
          <p:cNvPr id="32" name="Picture 4" descr="Vision Impaired Clip Art - 2yamaha.com">
            <a:extLst>
              <a:ext uri="{FF2B5EF4-FFF2-40B4-BE49-F238E27FC236}">
                <a16:creationId xmlns:a16="http://schemas.microsoft.com/office/drawing/2014/main" id="{891E3A96-5159-46AC-9EDB-EF3C9BFE8A1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391792" y="3710426"/>
            <a:ext cx="894207" cy="111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3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8</a:t>
            </a:fld>
            <a:endParaRPr lang="en-US" dirty="0"/>
          </a:p>
        </p:txBody>
      </p:sp>
      <p:sp>
        <p:nvSpPr>
          <p:cNvPr id="44" name="Title 1">
            <a:extLst>
              <a:ext uri="{FF2B5EF4-FFF2-40B4-BE49-F238E27FC236}">
                <a16:creationId xmlns:a16="http://schemas.microsoft.com/office/drawing/2014/main" id="{57888A34-3E1D-4017-8416-2015BE52B455}"/>
              </a:ext>
            </a:extLst>
          </p:cNvPr>
          <p:cNvSpPr txBox="1">
            <a:spLocks/>
          </p:cNvSpPr>
          <p:nvPr/>
        </p:nvSpPr>
        <p:spPr>
          <a:xfrm>
            <a:off x="1774042" y="218696"/>
            <a:ext cx="3820163"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dirty="0"/>
              <a:t>Marine Economy</a:t>
            </a:r>
          </a:p>
        </p:txBody>
      </p:sp>
      <p:pic>
        <p:nvPicPr>
          <p:cNvPr id="24" name="Picture 6" descr="Image result for census bureau">
            <a:extLst>
              <a:ext uri="{FF2B5EF4-FFF2-40B4-BE49-F238E27FC236}">
                <a16:creationId xmlns:a16="http://schemas.microsoft.com/office/drawing/2014/main" id="{701CAAE4-F9CB-4C8C-8A86-CE054D368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625" y="5175633"/>
            <a:ext cx="2514600" cy="1060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63CB3C1-91B4-41A5-8B04-55279AC2BE87}"/>
              </a:ext>
            </a:extLst>
          </p:cNvPr>
          <p:cNvPicPr>
            <a:picLocks noChangeAspect="1"/>
          </p:cNvPicPr>
          <p:nvPr/>
        </p:nvPicPr>
        <p:blipFill>
          <a:blip r:embed="rId4"/>
          <a:stretch>
            <a:fillRect/>
          </a:stretch>
        </p:blipFill>
        <p:spPr>
          <a:xfrm>
            <a:off x="5094622" y="958759"/>
            <a:ext cx="2506331" cy="1079920"/>
          </a:xfrm>
          <a:prstGeom prst="rect">
            <a:avLst/>
          </a:prstGeom>
          <a:ln>
            <a:solidFill>
              <a:schemeClr val="tx1"/>
            </a:solidFill>
          </a:ln>
        </p:spPr>
      </p:pic>
      <p:grpSp>
        <p:nvGrpSpPr>
          <p:cNvPr id="3" name="Group 2">
            <a:extLst>
              <a:ext uri="{FF2B5EF4-FFF2-40B4-BE49-F238E27FC236}">
                <a16:creationId xmlns:a16="http://schemas.microsoft.com/office/drawing/2014/main" id="{F3115199-69F3-48F9-88C6-8569D784E543}"/>
              </a:ext>
            </a:extLst>
          </p:cNvPr>
          <p:cNvGrpSpPr/>
          <p:nvPr/>
        </p:nvGrpSpPr>
        <p:grpSpPr>
          <a:xfrm>
            <a:off x="4386960" y="5057031"/>
            <a:ext cx="1159464" cy="1159464"/>
            <a:chOff x="11069782" y="4174536"/>
            <a:chExt cx="1159464" cy="1159464"/>
          </a:xfrm>
        </p:grpSpPr>
        <p:sp>
          <p:nvSpPr>
            <p:cNvPr id="2" name="Oval 1">
              <a:extLst>
                <a:ext uri="{FF2B5EF4-FFF2-40B4-BE49-F238E27FC236}">
                  <a16:creationId xmlns:a16="http://schemas.microsoft.com/office/drawing/2014/main" id="{6F5B77F4-A49D-4C81-A6E4-0B037330D918}"/>
                </a:ext>
              </a:extLst>
            </p:cNvPr>
            <p:cNvSpPr/>
            <p:nvPr/>
          </p:nvSpPr>
          <p:spPr>
            <a:xfrm>
              <a:off x="11069782" y="4174536"/>
              <a:ext cx="1159464" cy="1159464"/>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4" descr="Image result for beauru of labor statistics">
              <a:extLst>
                <a:ext uri="{FF2B5EF4-FFF2-40B4-BE49-F238E27FC236}">
                  <a16:creationId xmlns:a16="http://schemas.microsoft.com/office/drawing/2014/main" id="{08EBEF09-BFD8-4421-8D33-17DD84B53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8815" y="4257278"/>
              <a:ext cx="1021398" cy="89465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8C26969-035F-4427-A605-7317E74F9638}"/>
              </a:ext>
            </a:extLst>
          </p:cNvPr>
          <p:cNvPicPr>
            <a:picLocks noChangeAspect="1"/>
          </p:cNvPicPr>
          <p:nvPr/>
        </p:nvPicPr>
        <p:blipFill rotWithShape="1">
          <a:blip r:embed="rId6"/>
          <a:srcRect b="33913"/>
          <a:stretch/>
        </p:blipFill>
        <p:spPr>
          <a:xfrm>
            <a:off x="6040520" y="2853058"/>
            <a:ext cx="2004372" cy="1151883"/>
          </a:xfrm>
          <a:prstGeom prst="rect">
            <a:avLst/>
          </a:prstGeom>
          <a:ln>
            <a:solidFill>
              <a:schemeClr val="tx1"/>
            </a:solidFill>
          </a:ln>
        </p:spPr>
      </p:pic>
      <p:pic>
        <p:nvPicPr>
          <p:cNvPr id="26" name="Picture 25">
            <a:extLst>
              <a:ext uri="{FF2B5EF4-FFF2-40B4-BE49-F238E27FC236}">
                <a16:creationId xmlns:a16="http://schemas.microsoft.com/office/drawing/2014/main" id="{B58613B0-85C0-4860-BAD5-60D8ADBD354D}"/>
              </a:ext>
            </a:extLst>
          </p:cNvPr>
          <p:cNvPicPr>
            <a:picLocks noChangeAspect="1"/>
          </p:cNvPicPr>
          <p:nvPr/>
        </p:nvPicPr>
        <p:blipFill>
          <a:blip r:embed="rId7"/>
          <a:stretch>
            <a:fillRect/>
          </a:stretch>
        </p:blipFill>
        <p:spPr>
          <a:xfrm>
            <a:off x="4967059" y="2780742"/>
            <a:ext cx="1271824" cy="1546296"/>
          </a:xfrm>
          <a:prstGeom prst="rect">
            <a:avLst/>
          </a:prstGeom>
          <a:ln>
            <a:solidFill>
              <a:schemeClr val="tx1"/>
            </a:solidFill>
          </a:ln>
        </p:spPr>
      </p:pic>
      <p:sp>
        <p:nvSpPr>
          <p:cNvPr id="6" name="Rectangle 5">
            <a:extLst>
              <a:ext uri="{FF2B5EF4-FFF2-40B4-BE49-F238E27FC236}">
                <a16:creationId xmlns:a16="http://schemas.microsoft.com/office/drawing/2014/main" id="{F5D5AE75-898F-4238-9507-443AD257F8DD}"/>
              </a:ext>
            </a:extLst>
          </p:cNvPr>
          <p:cNvSpPr/>
          <p:nvPr/>
        </p:nvSpPr>
        <p:spPr>
          <a:xfrm>
            <a:off x="3682011" y="2768759"/>
            <a:ext cx="1271824" cy="836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State and Local Data</a:t>
            </a:r>
          </a:p>
        </p:txBody>
      </p:sp>
      <p:pic>
        <p:nvPicPr>
          <p:cNvPr id="39" name="Picture 38">
            <a:extLst>
              <a:ext uri="{FF2B5EF4-FFF2-40B4-BE49-F238E27FC236}">
                <a16:creationId xmlns:a16="http://schemas.microsoft.com/office/drawing/2014/main" id="{18540DF2-829A-483C-B743-AE4C39D56231}"/>
              </a:ext>
            </a:extLst>
          </p:cNvPr>
          <p:cNvPicPr>
            <a:picLocks noChangeAspect="1"/>
          </p:cNvPicPr>
          <p:nvPr/>
        </p:nvPicPr>
        <p:blipFill rotWithShape="1">
          <a:blip r:embed="rId8"/>
          <a:srcRect b="84254"/>
          <a:stretch/>
        </p:blipFill>
        <p:spPr>
          <a:xfrm>
            <a:off x="2830126" y="3637315"/>
            <a:ext cx="2687408" cy="595574"/>
          </a:xfrm>
          <a:prstGeom prst="rect">
            <a:avLst/>
          </a:prstGeom>
          <a:ln>
            <a:solidFill>
              <a:schemeClr val="tx1"/>
            </a:solidFill>
          </a:ln>
        </p:spPr>
      </p:pic>
      <p:pic>
        <p:nvPicPr>
          <p:cNvPr id="13" name="Picture 12">
            <a:extLst>
              <a:ext uri="{FF2B5EF4-FFF2-40B4-BE49-F238E27FC236}">
                <a16:creationId xmlns:a16="http://schemas.microsoft.com/office/drawing/2014/main" id="{6C829CE5-4AB0-47F5-9F83-CC69F90321ED}"/>
              </a:ext>
            </a:extLst>
          </p:cNvPr>
          <p:cNvPicPr>
            <a:picLocks noChangeAspect="1"/>
          </p:cNvPicPr>
          <p:nvPr/>
        </p:nvPicPr>
        <p:blipFill>
          <a:blip r:embed="rId9"/>
          <a:stretch>
            <a:fillRect/>
          </a:stretch>
        </p:blipFill>
        <p:spPr>
          <a:xfrm>
            <a:off x="3163391" y="5706056"/>
            <a:ext cx="1271825" cy="489396"/>
          </a:xfrm>
          <a:prstGeom prst="rect">
            <a:avLst/>
          </a:prstGeom>
        </p:spPr>
      </p:pic>
      <p:pic>
        <p:nvPicPr>
          <p:cNvPr id="45" name="Picture 2" descr="Image result for cargo plane transporting food">
            <a:extLst>
              <a:ext uri="{FF2B5EF4-FFF2-40B4-BE49-F238E27FC236}">
                <a16:creationId xmlns:a16="http://schemas.microsoft.com/office/drawing/2014/main" id="{E9B9B1C0-ED80-4019-BCD1-282A50C09F9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2" r="24999" b="52"/>
          <a:stretch/>
        </p:blipFill>
        <p:spPr bwMode="auto">
          <a:xfrm>
            <a:off x="3974312" y="938838"/>
            <a:ext cx="1132520" cy="11325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960CB704-4FEC-4D01-BBEE-D626C73183C9}"/>
              </a:ext>
            </a:extLst>
          </p:cNvPr>
          <p:cNvPicPr>
            <a:picLocks noChangeAspect="1"/>
          </p:cNvPicPr>
          <p:nvPr/>
        </p:nvPicPr>
        <p:blipFill>
          <a:blip r:embed="rId11"/>
          <a:stretch>
            <a:fillRect/>
          </a:stretch>
        </p:blipFill>
        <p:spPr>
          <a:xfrm>
            <a:off x="2412322" y="2824609"/>
            <a:ext cx="1247775" cy="781050"/>
          </a:xfrm>
          <a:prstGeom prst="rect">
            <a:avLst/>
          </a:prstGeom>
        </p:spPr>
      </p:pic>
      <p:pic>
        <p:nvPicPr>
          <p:cNvPr id="58" name="Picture 2" descr="Image result for oracle">
            <a:extLst>
              <a:ext uri="{FF2B5EF4-FFF2-40B4-BE49-F238E27FC236}">
                <a16:creationId xmlns:a16="http://schemas.microsoft.com/office/drawing/2014/main" id="{28E1469A-DB4A-4294-8034-27DD324046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0684" y="565047"/>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59" name="Graphic 58" descr="Link">
            <a:extLst>
              <a:ext uri="{FF2B5EF4-FFF2-40B4-BE49-F238E27FC236}">
                <a16:creationId xmlns:a16="http://schemas.microsoft.com/office/drawing/2014/main" id="{C7CE708F-CB5D-4CA1-BDDF-47566239B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41489" y="-216205"/>
            <a:ext cx="914400" cy="914400"/>
          </a:xfrm>
          <a:prstGeom prst="rect">
            <a:avLst/>
          </a:prstGeom>
        </p:spPr>
      </p:pic>
      <p:pic>
        <p:nvPicPr>
          <p:cNvPr id="62" name="Picture 2" descr="Image result for oracle">
            <a:extLst>
              <a:ext uri="{FF2B5EF4-FFF2-40B4-BE49-F238E27FC236}">
                <a16:creationId xmlns:a16="http://schemas.microsoft.com/office/drawing/2014/main" id="{0D9F7E53-A42E-4400-BCB3-898055AF66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7142" y="531318"/>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oracle">
            <a:extLst>
              <a:ext uri="{FF2B5EF4-FFF2-40B4-BE49-F238E27FC236}">
                <a16:creationId xmlns:a16="http://schemas.microsoft.com/office/drawing/2014/main" id="{5BBDFE85-C7C9-43C2-8C5E-0B78604435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4784" y="2472223"/>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5" name="Graphic 64" descr="Link">
            <a:extLst>
              <a:ext uri="{FF2B5EF4-FFF2-40B4-BE49-F238E27FC236}">
                <a16:creationId xmlns:a16="http://schemas.microsoft.com/office/drawing/2014/main" id="{512F9366-1152-4A29-85EF-1E107140A1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5152" y="4612871"/>
            <a:ext cx="914400" cy="914400"/>
          </a:xfrm>
          <a:prstGeom prst="rect">
            <a:avLst/>
          </a:prstGeom>
        </p:spPr>
      </p:pic>
      <p:pic>
        <p:nvPicPr>
          <p:cNvPr id="67" name="Graphic 66" descr="Link">
            <a:extLst>
              <a:ext uri="{FF2B5EF4-FFF2-40B4-BE49-F238E27FC236}">
                <a16:creationId xmlns:a16="http://schemas.microsoft.com/office/drawing/2014/main" id="{BB999F9D-DB81-4E47-81F2-FA93895000DF}"/>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153687" y="4743848"/>
            <a:ext cx="914400" cy="914400"/>
          </a:xfrm>
          <a:prstGeom prst="rect">
            <a:avLst/>
          </a:prstGeom>
        </p:spPr>
      </p:pic>
      <p:pic>
        <p:nvPicPr>
          <p:cNvPr id="68" name="Graphic 67" descr="Link">
            <a:extLst>
              <a:ext uri="{FF2B5EF4-FFF2-40B4-BE49-F238E27FC236}">
                <a16:creationId xmlns:a16="http://schemas.microsoft.com/office/drawing/2014/main" id="{A508A459-A70A-4CCD-BCFA-5186855DCB57}"/>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2822560" y="5168577"/>
            <a:ext cx="914400" cy="914400"/>
          </a:xfrm>
          <a:prstGeom prst="rect">
            <a:avLst/>
          </a:prstGeom>
        </p:spPr>
      </p:pic>
      <p:pic>
        <p:nvPicPr>
          <p:cNvPr id="70" name="Picture 2" descr="Image result for oracle">
            <a:extLst>
              <a:ext uri="{FF2B5EF4-FFF2-40B4-BE49-F238E27FC236}">
                <a16:creationId xmlns:a16="http://schemas.microsoft.com/office/drawing/2014/main" id="{15CBC3ED-2DCA-4AB3-9E2C-5BC32847EE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6442" y="2653759"/>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71" name="Graphic 70" descr="Link">
            <a:extLst>
              <a:ext uri="{FF2B5EF4-FFF2-40B4-BE49-F238E27FC236}">
                <a16:creationId xmlns:a16="http://schemas.microsoft.com/office/drawing/2014/main" id="{DA6F0EAB-DF87-4DF6-BFA4-EE3C663B1BB9}"/>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668920" y="2367409"/>
            <a:ext cx="914400" cy="914400"/>
          </a:xfrm>
          <a:prstGeom prst="rect">
            <a:avLst/>
          </a:prstGeom>
        </p:spPr>
      </p:pic>
      <p:pic>
        <p:nvPicPr>
          <p:cNvPr id="32" name="Picture 31">
            <a:extLst>
              <a:ext uri="{FF2B5EF4-FFF2-40B4-BE49-F238E27FC236}">
                <a16:creationId xmlns:a16="http://schemas.microsoft.com/office/drawing/2014/main" id="{A86F5DB3-219B-47F7-B53C-02A230FC68F8}"/>
              </a:ext>
            </a:extLst>
          </p:cNvPr>
          <p:cNvPicPr>
            <a:picLocks noChangeAspect="1"/>
          </p:cNvPicPr>
          <p:nvPr/>
        </p:nvPicPr>
        <p:blipFill rotWithShape="1">
          <a:blip r:embed="rId18"/>
          <a:srcRect r="67821" b="52069"/>
          <a:stretch/>
        </p:blipFill>
        <p:spPr>
          <a:xfrm>
            <a:off x="19466" y="87378"/>
            <a:ext cx="1733868" cy="1057694"/>
          </a:xfrm>
          <a:prstGeom prst="rect">
            <a:avLst/>
          </a:prstGeom>
        </p:spPr>
      </p:pic>
      <p:pic>
        <p:nvPicPr>
          <p:cNvPr id="10242" name="Picture 2">
            <a:extLst>
              <a:ext uri="{FF2B5EF4-FFF2-40B4-BE49-F238E27FC236}">
                <a16:creationId xmlns:a16="http://schemas.microsoft.com/office/drawing/2014/main" id="{29E0DE23-C6A8-4FE1-964B-9A4F7C76BBFA}"/>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58056" y="1249627"/>
            <a:ext cx="1383404" cy="91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036DAC2-F78B-4F56-88A2-85B216AC6193}"/>
              </a:ext>
            </a:extLst>
          </p:cNvPr>
          <p:cNvSpPr/>
          <p:nvPr/>
        </p:nvSpPr>
        <p:spPr>
          <a:xfrm>
            <a:off x="6078968" y="1426032"/>
            <a:ext cx="2869577" cy="47611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64ACE21-1D51-4F4E-BA61-3E3AA3172D59}"/>
              </a:ext>
            </a:extLst>
          </p:cNvPr>
          <p:cNvSpPr/>
          <p:nvPr/>
        </p:nvSpPr>
        <p:spPr>
          <a:xfrm>
            <a:off x="6427892" y="331082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REGIONS</a:t>
            </a:r>
          </a:p>
          <a:p>
            <a:pPr algn="ctr"/>
            <a:r>
              <a:rPr lang="en-US" b="1" dirty="0"/>
              <a:t>.RMD</a:t>
            </a:r>
          </a:p>
        </p:txBody>
      </p:sp>
      <p:sp>
        <p:nvSpPr>
          <p:cNvPr id="96" name="Rectangle 95">
            <a:extLst>
              <a:ext uri="{FF2B5EF4-FFF2-40B4-BE49-F238E27FC236}">
                <a16:creationId xmlns:a16="http://schemas.microsoft.com/office/drawing/2014/main" id="{5BD4DEB5-21E7-4485-ACA7-E44AAFF39A82}"/>
              </a:ext>
            </a:extLst>
          </p:cNvPr>
          <p:cNvSpPr/>
          <p:nvPr/>
        </p:nvSpPr>
        <p:spPr>
          <a:xfrm>
            <a:off x="9540868" y="358469"/>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661426" y="1067359"/>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540868" y="4673015"/>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9</a:t>
            </a:fld>
            <a:endParaRPr lang="en-US" dirty="0"/>
          </a:p>
        </p:txBody>
      </p:sp>
      <p:sp>
        <p:nvSpPr>
          <p:cNvPr id="7" name="Rectangle 6">
            <a:extLst>
              <a:ext uri="{FF2B5EF4-FFF2-40B4-BE49-F238E27FC236}">
                <a16:creationId xmlns:a16="http://schemas.microsoft.com/office/drawing/2014/main" id="{4D5D2ED1-DE87-49BD-892B-609113194B0B}"/>
              </a:ext>
            </a:extLst>
          </p:cNvPr>
          <p:cNvSpPr/>
          <p:nvPr/>
        </p:nvSpPr>
        <p:spPr>
          <a:xfrm>
            <a:off x="598711" y="1641885"/>
            <a:ext cx="5127171" cy="4192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D846FA-58FD-42EB-A262-A895F8F82173}"/>
              </a:ext>
            </a:extLst>
          </p:cNvPr>
          <p:cNvSpPr/>
          <p:nvPr/>
        </p:nvSpPr>
        <p:spPr>
          <a:xfrm>
            <a:off x="1970313"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Load Data Saved on Local Drive 2</a:t>
            </a:r>
          </a:p>
          <a:p>
            <a:pPr algn="ctr"/>
            <a:r>
              <a:rPr lang="en-US" b="1" dirty="0"/>
              <a:t>.R</a:t>
            </a:r>
          </a:p>
        </p:txBody>
      </p:sp>
      <p:sp>
        <p:nvSpPr>
          <p:cNvPr id="10" name="Rectangle 9">
            <a:extLst>
              <a:ext uri="{FF2B5EF4-FFF2-40B4-BE49-F238E27FC236}">
                <a16:creationId xmlns:a16="http://schemas.microsoft.com/office/drawing/2014/main" id="{4EE69AA9-1381-4BFB-B831-822820316EC9}"/>
              </a:ext>
            </a:extLst>
          </p:cNvPr>
          <p:cNvSpPr/>
          <p:nvPr/>
        </p:nvSpPr>
        <p:spPr>
          <a:xfrm>
            <a:off x="3167740" y="189411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[Missing Resource]</a:t>
            </a:r>
          </a:p>
        </p:txBody>
      </p:sp>
      <p:sp>
        <p:nvSpPr>
          <p:cNvPr id="11" name="Rectangle 10">
            <a:extLst>
              <a:ext uri="{FF2B5EF4-FFF2-40B4-BE49-F238E27FC236}">
                <a16:creationId xmlns:a16="http://schemas.microsoft.com/office/drawing/2014/main" id="{5FDC764B-44AE-416D-AA15-80D912907D99}"/>
              </a:ext>
            </a:extLst>
          </p:cNvPr>
          <p:cNvSpPr/>
          <p:nvPr/>
        </p:nvSpPr>
        <p:spPr>
          <a:xfrm>
            <a:off x="772888" y="418012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1.R</a:t>
            </a:r>
          </a:p>
          <a:p>
            <a:pPr algn="ctr"/>
            <a:r>
              <a:rPr lang="en-US" b="1" i="1" dirty="0">
                <a:solidFill>
                  <a:schemeClr val="bg1">
                    <a:lumMod val="50000"/>
                  </a:schemeClr>
                </a:solidFill>
              </a:rPr>
              <a:t>[Missing]</a:t>
            </a:r>
          </a:p>
        </p:txBody>
      </p:sp>
      <p:sp>
        <p:nvSpPr>
          <p:cNvPr id="12" name="Rectangle 11">
            <a:extLst>
              <a:ext uri="{FF2B5EF4-FFF2-40B4-BE49-F238E27FC236}">
                <a16:creationId xmlns:a16="http://schemas.microsoft.com/office/drawing/2014/main" id="{DFE1724E-A6CE-443A-B978-FC5905FBEC98}"/>
              </a:ext>
            </a:extLst>
          </p:cNvPr>
          <p:cNvSpPr/>
          <p:nvPr/>
        </p:nvSpPr>
        <p:spPr>
          <a:xfrm>
            <a:off x="1970315"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2.R</a:t>
            </a:r>
          </a:p>
        </p:txBody>
      </p:sp>
      <p:sp>
        <p:nvSpPr>
          <p:cNvPr id="13" name="Rectangle 12">
            <a:extLst>
              <a:ext uri="{FF2B5EF4-FFF2-40B4-BE49-F238E27FC236}">
                <a16:creationId xmlns:a16="http://schemas.microsoft.com/office/drawing/2014/main" id="{0A004BBD-88B3-40AD-AC86-F262CCA081AF}"/>
              </a:ext>
            </a:extLst>
          </p:cNvPr>
          <p:cNvSpPr/>
          <p:nvPr/>
        </p:nvSpPr>
        <p:spPr>
          <a:xfrm>
            <a:off x="3167742"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3.R</a:t>
            </a:r>
          </a:p>
        </p:txBody>
      </p:sp>
      <p:sp>
        <p:nvSpPr>
          <p:cNvPr id="24" name="Rectangle 23">
            <a:extLst>
              <a:ext uri="{FF2B5EF4-FFF2-40B4-BE49-F238E27FC236}">
                <a16:creationId xmlns:a16="http://schemas.microsoft.com/office/drawing/2014/main" id="{C667D669-A1C6-4440-94D2-809DC6C9E49B}"/>
              </a:ext>
            </a:extLst>
          </p:cNvPr>
          <p:cNvSpPr/>
          <p:nvPr/>
        </p:nvSpPr>
        <p:spPr>
          <a:xfrm>
            <a:off x="4348845" y="21564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Edit </a:t>
            </a:r>
            <a:r>
              <a:rPr lang="en-US" b="1" dirty="0" err="1"/>
              <a:t>Data.R</a:t>
            </a:r>
            <a:endParaRPr lang="en-US" b="1" dirty="0"/>
          </a:p>
        </p:txBody>
      </p:sp>
      <p:sp>
        <p:nvSpPr>
          <p:cNvPr id="25" name="Rectangle 24">
            <a:extLst>
              <a:ext uri="{FF2B5EF4-FFF2-40B4-BE49-F238E27FC236}">
                <a16:creationId xmlns:a16="http://schemas.microsoft.com/office/drawing/2014/main" id="{DC2E84C8-2F9C-4CEA-A181-041F2C95FDA5}"/>
              </a:ext>
            </a:extLst>
          </p:cNvPr>
          <p:cNvSpPr/>
          <p:nvPr/>
        </p:nvSpPr>
        <p:spPr>
          <a:xfrm>
            <a:off x="4365169" y="4174697"/>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4.R</a:t>
            </a:r>
          </a:p>
          <a:p>
            <a:pPr algn="ctr"/>
            <a:r>
              <a:rPr lang="en-US" b="1" i="1" dirty="0">
                <a:solidFill>
                  <a:schemeClr val="bg1">
                    <a:lumMod val="50000"/>
                  </a:schemeClr>
                </a:solidFill>
              </a:rPr>
              <a:t>[Missing]</a:t>
            </a:r>
          </a:p>
        </p:txBody>
      </p:sp>
      <p:sp>
        <p:nvSpPr>
          <p:cNvPr id="26" name="Rectangle 25">
            <a:extLst>
              <a:ext uri="{FF2B5EF4-FFF2-40B4-BE49-F238E27FC236}">
                <a16:creationId xmlns:a16="http://schemas.microsoft.com/office/drawing/2014/main" id="{2518BA41-FA9D-4E88-9352-92329447DD6C}"/>
              </a:ext>
            </a:extLst>
          </p:cNvPr>
          <p:cNvSpPr/>
          <p:nvPr/>
        </p:nvSpPr>
        <p:spPr>
          <a:xfrm rot="16200000">
            <a:off x="-512179" y="2374741"/>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Download and Edit Data</a:t>
            </a:r>
          </a:p>
        </p:txBody>
      </p:sp>
      <p:sp>
        <p:nvSpPr>
          <p:cNvPr id="27" name="Rectangle 26">
            <a:extLst>
              <a:ext uri="{FF2B5EF4-FFF2-40B4-BE49-F238E27FC236}">
                <a16:creationId xmlns:a16="http://schemas.microsoft.com/office/drawing/2014/main" id="{15D6E459-D24C-483D-A188-558AFC5F952D}"/>
              </a:ext>
            </a:extLst>
          </p:cNvPr>
          <p:cNvSpPr/>
          <p:nvPr/>
        </p:nvSpPr>
        <p:spPr>
          <a:xfrm rot="16200000">
            <a:off x="-513128" y="4543910"/>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i="1" dirty="0"/>
          </a:p>
          <a:p>
            <a:pPr algn="ctr"/>
            <a:r>
              <a:rPr lang="en-US" b="1" i="1" dirty="0"/>
              <a:t>Produce Tables</a:t>
            </a:r>
          </a:p>
        </p:txBody>
      </p:sp>
      <p:pic>
        <p:nvPicPr>
          <p:cNvPr id="37" name="Graphic 36" descr="Arrow Straight">
            <a:extLst>
              <a:ext uri="{FF2B5EF4-FFF2-40B4-BE49-F238E27FC236}">
                <a16:creationId xmlns:a16="http://schemas.microsoft.com/office/drawing/2014/main" id="{5DE3F6DA-18AA-4BED-B840-0F039C60E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77670">
            <a:off x="2478822" y="3110665"/>
            <a:ext cx="1329470" cy="914400"/>
          </a:xfrm>
          <a:prstGeom prst="rect">
            <a:avLst/>
          </a:prstGeom>
        </p:spPr>
      </p:pic>
      <p:pic>
        <p:nvPicPr>
          <p:cNvPr id="38" name="Graphic 37" descr="Arrow Straight">
            <a:extLst>
              <a:ext uri="{FF2B5EF4-FFF2-40B4-BE49-F238E27FC236}">
                <a16:creationId xmlns:a16="http://schemas.microsoft.com/office/drawing/2014/main" id="{B6D9735B-F9FA-4903-AA67-721416F1AA7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4594171">
            <a:off x="3660278" y="3274530"/>
            <a:ext cx="1389808" cy="914400"/>
          </a:xfrm>
          <a:prstGeom prst="rect">
            <a:avLst/>
          </a:prstGeom>
        </p:spPr>
      </p:pic>
      <p:pic>
        <p:nvPicPr>
          <p:cNvPr id="40" name="Graphic 39" descr="Arrow Straight">
            <a:extLst>
              <a:ext uri="{FF2B5EF4-FFF2-40B4-BE49-F238E27FC236}">
                <a16:creationId xmlns:a16="http://schemas.microsoft.com/office/drawing/2014/main" id="{31927454-DB27-43D9-9F92-C4856D7B8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779190" y="3339670"/>
            <a:ext cx="914400" cy="914400"/>
          </a:xfrm>
          <a:prstGeom prst="rect">
            <a:avLst/>
          </a:prstGeom>
        </p:spPr>
      </p:pic>
      <p:pic>
        <p:nvPicPr>
          <p:cNvPr id="41" name="Graphic 40" descr="Arrow Straight">
            <a:extLst>
              <a:ext uri="{FF2B5EF4-FFF2-40B4-BE49-F238E27FC236}">
                <a16:creationId xmlns:a16="http://schemas.microsoft.com/office/drawing/2014/main" id="{87F6BD67-F7F5-4B58-A422-A23F816E6C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51892" y="3116272"/>
            <a:ext cx="1071285" cy="914400"/>
          </a:xfrm>
          <a:prstGeom prst="rect">
            <a:avLst/>
          </a:prstGeom>
        </p:spPr>
      </p:pic>
      <p:pic>
        <p:nvPicPr>
          <p:cNvPr id="42" name="Graphic 41" descr="Arrow Straight">
            <a:extLst>
              <a:ext uri="{FF2B5EF4-FFF2-40B4-BE49-F238E27FC236}">
                <a16:creationId xmlns:a16="http://schemas.microsoft.com/office/drawing/2014/main" id="{5CDAFE3E-2D0C-42A5-9C8E-F7339FD15FB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0800000">
            <a:off x="3750746" y="2535341"/>
            <a:ext cx="787974" cy="914400"/>
          </a:xfrm>
          <a:prstGeom prst="rect">
            <a:avLst/>
          </a:prstGeom>
        </p:spPr>
      </p:pic>
      <p:pic>
        <p:nvPicPr>
          <p:cNvPr id="43" name="Graphic 42" descr="Arrow Straight">
            <a:extLst>
              <a:ext uri="{FF2B5EF4-FFF2-40B4-BE49-F238E27FC236}">
                <a16:creationId xmlns:a16="http://schemas.microsoft.com/office/drawing/2014/main" id="{F14B8A61-351E-43CB-80B0-91AD6859954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4641862" y="3297328"/>
            <a:ext cx="1246577" cy="914400"/>
          </a:xfrm>
          <a:prstGeom prst="rect">
            <a:avLst/>
          </a:prstGeom>
        </p:spPr>
      </p:pic>
      <p:sp>
        <p:nvSpPr>
          <p:cNvPr id="52" name="Callout: Bent Line 51">
            <a:extLst>
              <a:ext uri="{FF2B5EF4-FFF2-40B4-BE49-F238E27FC236}">
                <a16:creationId xmlns:a16="http://schemas.microsoft.com/office/drawing/2014/main" id="{C7C41CA5-9431-4F5B-B58A-090B443AE387}"/>
              </a:ext>
            </a:extLst>
          </p:cNvPr>
          <p:cNvSpPr/>
          <p:nvPr/>
        </p:nvSpPr>
        <p:spPr>
          <a:xfrm flipH="1">
            <a:off x="851532" y="5754114"/>
            <a:ext cx="729896" cy="613938"/>
          </a:xfrm>
          <a:prstGeom prst="borderCallout2">
            <a:avLst>
              <a:gd name="adj1" fmla="val 18750"/>
              <a:gd name="adj2" fmla="val -1182"/>
              <a:gd name="adj3" fmla="val 18750"/>
              <a:gd name="adj4" fmla="val -16667"/>
              <a:gd name="adj5" fmla="val -41759"/>
              <a:gd name="adj6" fmla="val -16388"/>
            </a:avLst>
          </a:prstGeom>
          <a:solidFill>
            <a:srgbClr val="E7EDEF"/>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Missing data</a:t>
            </a:r>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1057318" y="3849774"/>
            <a:ext cx="941442" cy="1105870"/>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661427" y="431813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661426" y="669200"/>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597731" y="165013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8" name="Rectangle 7">
            <a:extLst>
              <a:ext uri="{FF2B5EF4-FFF2-40B4-BE49-F238E27FC236}">
                <a16:creationId xmlns:a16="http://schemas.microsoft.com/office/drawing/2014/main" id="{52FBCFAC-ECD8-4665-843E-B45C2C92252A}"/>
              </a:ext>
            </a:extLst>
          </p:cNvPr>
          <p:cNvSpPr/>
          <p:nvPr/>
        </p:nvSpPr>
        <p:spPr>
          <a:xfrm>
            <a:off x="772886"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Download from Data Source 1 .R </a:t>
            </a:r>
          </a:p>
        </p:txBody>
      </p:sp>
      <p:pic>
        <p:nvPicPr>
          <p:cNvPr id="39" name="Graphic 38" descr="Arrow Straight">
            <a:extLst>
              <a:ext uri="{FF2B5EF4-FFF2-40B4-BE49-F238E27FC236}">
                <a16:creationId xmlns:a16="http://schemas.microsoft.com/office/drawing/2014/main" id="{23D0273F-EDCC-4A90-8081-83BCC474BCB8}"/>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632962" y="3274531"/>
            <a:ext cx="1167037" cy="914400"/>
          </a:xfrm>
          <a:prstGeom prst="rect">
            <a:avLst/>
          </a:prstGeom>
        </p:spPr>
      </p:pic>
      <p:sp>
        <p:nvSpPr>
          <p:cNvPr id="95" name="Rectangle 94">
            <a:extLst>
              <a:ext uri="{FF2B5EF4-FFF2-40B4-BE49-F238E27FC236}">
                <a16:creationId xmlns:a16="http://schemas.microsoft.com/office/drawing/2014/main" id="{982DF98D-CC78-43EE-B2F0-5B1326A74C80}"/>
              </a:ext>
            </a:extLst>
          </p:cNvPr>
          <p:cNvSpPr/>
          <p:nvPr/>
        </p:nvSpPr>
        <p:spPr>
          <a:xfrm>
            <a:off x="9540868" y="358469"/>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243126">
            <a:off x="2737191" y="3267842"/>
            <a:ext cx="1056108" cy="914400"/>
          </a:xfrm>
          <a:prstGeom prst="rect">
            <a:avLst/>
          </a:prstGeom>
        </p:spPr>
      </p:pic>
      <p:pic>
        <p:nvPicPr>
          <p:cNvPr id="36" name="Picture 35">
            <a:extLst>
              <a:ext uri="{FF2B5EF4-FFF2-40B4-BE49-F238E27FC236}">
                <a16:creationId xmlns:a16="http://schemas.microsoft.com/office/drawing/2014/main" id="{315F4D52-D305-4DD9-8304-8BE041E23FF8}"/>
              </a:ext>
            </a:extLst>
          </p:cNvPr>
          <p:cNvPicPr>
            <a:picLocks noChangeAspect="1"/>
          </p:cNvPicPr>
          <p:nvPr/>
        </p:nvPicPr>
        <p:blipFill rotWithShape="1">
          <a:blip r:embed="rId8"/>
          <a:srcRect l="33782" r="34205" b="49082"/>
          <a:stretch/>
        </p:blipFill>
        <p:spPr>
          <a:xfrm>
            <a:off x="0" y="97200"/>
            <a:ext cx="1724892" cy="1123593"/>
          </a:xfrm>
          <a:prstGeom prst="rect">
            <a:avLst/>
          </a:prstGeom>
        </p:spPr>
      </p:pic>
      <p:sp>
        <p:nvSpPr>
          <p:cNvPr id="44" name="Title 56">
            <a:extLst>
              <a:ext uri="{FF2B5EF4-FFF2-40B4-BE49-F238E27FC236}">
                <a16:creationId xmlns:a16="http://schemas.microsoft.com/office/drawing/2014/main" id="{C41D7254-D717-4816-A0B8-0594D87C0B62}"/>
              </a:ext>
            </a:extLst>
          </p:cNvPr>
          <p:cNvSpPr txBox="1">
            <a:spLocks/>
          </p:cNvSpPr>
          <p:nvPr/>
        </p:nvSpPr>
        <p:spPr>
          <a:xfrm>
            <a:off x="1718298" y="223704"/>
            <a:ext cx="6348016" cy="1333752"/>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dirty="0"/>
              <a:t>Previously for a Typical Section…</a:t>
            </a:r>
          </a:p>
        </p:txBody>
      </p:sp>
      <p:sp>
        <p:nvSpPr>
          <p:cNvPr id="48" name="Rectangle 47">
            <a:extLst>
              <a:ext uri="{FF2B5EF4-FFF2-40B4-BE49-F238E27FC236}">
                <a16:creationId xmlns:a16="http://schemas.microsoft.com/office/drawing/2014/main" id="{25B66258-AA98-46EF-BBBD-A20E09440B4B}"/>
              </a:ext>
            </a:extLst>
          </p:cNvPr>
          <p:cNvSpPr/>
          <p:nvPr/>
        </p:nvSpPr>
        <p:spPr>
          <a:xfrm>
            <a:off x="6427892" y="1865410"/>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AK_HI</a:t>
            </a:r>
          </a:p>
          <a:p>
            <a:pPr algn="ctr"/>
            <a:r>
              <a:rPr lang="en-US" b="1" dirty="0"/>
              <a:t>.RMD</a:t>
            </a:r>
          </a:p>
        </p:txBody>
      </p:sp>
      <p:sp>
        <p:nvSpPr>
          <p:cNvPr id="51" name="Rectangle 50">
            <a:extLst>
              <a:ext uri="{FF2B5EF4-FFF2-40B4-BE49-F238E27FC236}">
                <a16:creationId xmlns:a16="http://schemas.microsoft.com/office/drawing/2014/main" id="{4B1C2927-101A-4D70-9B40-D907053870E2}"/>
              </a:ext>
            </a:extLst>
          </p:cNvPr>
          <p:cNvSpPr/>
          <p:nvPr/>
        </p:nvSpPr>
        <p:spPr>
          <a:xfrm>
            <a:off x="7643989" y="185932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text</a:t>
            </a:r>
          </a:p>
          <a:p>
            <a:pPr algn="ctr"/>
            <a:r>
              <a:rPr lang="en-US" b="1" dirty="0"/>
              <a:t>.RMD</a:t>
            </a:r>
          </a:p>
        </p:txBody>
      </p:sp>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855438" flipV="1">
            <a:off x="5457406" y="3301390"/>
            <a:ext cx="962380" cy="823662"/>
          </a:xfrm>
          <a:prstGeom prst="rect">
            <a:avLst/>
          </a:prstGeom>
        </p:spPr>
      </p:pic>
      <p:sp>
        <p:nvSpPr>
          <p:cNvPr id="56" name="Rectangle 55">
            <a:extLst>
              <a:ext uri="{FF2B5EF4-FFF2-40B4-BE49-F238E27FC236}">
                <a16:creationId xmlns:a16="http://schemas.microsoft.com/office/drawing/2014/main" id="{DD06F9BC-3C79-4CBA-9F50-2548F47FCF97}"/>
              </a:ext>
            </a:extLst>
          </p:cNvPr>
          <p:cNvSpPr/>
          <p:nvPr/>
        </p:nvSpPr>
        <p:spPr>
          <a:xfrm>
            <a:off x="6062395" y="1429368"/>
            <a:ext cx="1486724" cy="30620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58" name="Rectangle 57">
            <a:extLst>
              <a:ext uri="{FF2B5EF4-FFF2-40B4-BE49-F238E27FC236}">
                <a16:creationId xmlns:a16="http://schemas.microsoft.com/office/drawing/2014/main" id="{4F58828B-18B2-458B-9456-B778C9D102F2}"/>
              </a:ext>
            </a:extLst>
          </p:cNvPr>
          <p:cNvSpPr/>
          <p:nvPr/>
        </p:nvSpPr>
        <p:spPr>
          <a:xfrm>
            <a:off x="7639794" y="3308586"/>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State Tables</a:t>
            </a:r>
          </a:p>
          <a:p>
            <a:pPr algn="ctr"/>
            <a:r>
              <a:rPr lang="en-US" b="1" i="1" dirty="0">
                <a:solidFill>
                  <a:schemeClr val="bg1">
                    <a:lumMod val="50000"/>
                  </a:schemeClr>
                </a:solidFill>
              </a:rPr>
              <a:t>.RMD</a:t>
            </a:r>
          </a:p>
          <a:p>
            <a:pPr algn="ctr"/>
            <a:r>
              <a:rPr lang="en-US" b="1" i="1" dirty="0">
                <a:solidFill>
                  <a:schemeClr val="bg1">
                    <a:lumMod val="50000"/>
                  </a:schemeClr>
                </a:solidFill>
              </a:rPr>
              <a:t>[Missing]</a:t>
            </a:r>
          </a:p>
        </p:txBody>
      </p:sp>
      <p:sp>
        <p:nvSpPr>
          <p:cNvPr id="59" name="Rectangle 58">
            <a:extLst>
              <a:ext uri="{FF2B5EF4-FFF2-40B4-BE49-F238E27FC236}">
                <a16:creationId xmlns:a16="http://schemas.microsoft.com/office/drawing/2014/main" id="{6E23A148-7F60-4747-AE4E-535E846F09F6}"/>
              </a:ext>
            </a:extLst>
          </p:cNvPr>
          <p:cNvSpPr/>
          <p:nvPr/>
        </p:nvSpPr>
        <p:spPr>
          <a:xfrm>
            <a:off x="6438895" y="4742940"/>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[Other Missing</a:t>
            </a:r>
          </a:p>
          <a:p>
            <a:pPr algn="ctr"/>
            <a:r>
              <a:rPr lang="en-US" b="1" i="1" dirty="0">
                <a:solidFill>
                  <a:schemeClr val="bg1">
                    <a:lumMod val="50000"/>
                  </a:schemeClr>
                </a:solidFill>
              </a:rPr>
              <a:t>Content]</a:t>
            </a:r>
          </a:p>
        </p:txBody>
      </p:sp>
    </p:spTree>
    <p:extLst>
      <p:ext uri="{BB962C8B-B14F-4D97-AF65-F5344CB8AC3E}">
        <p14:creationId xmlns:p14="http://schemas.microsoft.com/office/powerpoint/2010/main" val="7701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5" grpId="0" animBg="1"/>
      <p:bldP spid="52" grpId="0" animBg="1"/>
      <p:bldP spid="58" grpId="0" animBg="1"/>
      <p:bldP spid="59" grpId="0" animBg="1"/>
    </p:bldLst>
  </p:timing>
</p:sld>
</file>

<file path=ppt/theme/theme1.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22510</TotalTime>
  <Words>3877</Words>
  <Application>Microsoft Office PowerPoint</Application>
  <PresentationFormat>On-screen Show (4:3)</PresentationFormat>
  <Paragraphs>467</Paragraphs>
  <Slides>22</Slides>
  <Notes>21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22</vt:i4>
      </vt:variant>
    </vt:vector>
  </HeadingPairs>
  <TitlesOfParts>
    <vt:vector size="31" baseType="lpstr">
      <vt:lpstr>Arial</vt:lpstr>
      <vt:lpstr>Arial Narrow</vt:lpstr>
      <vt:lpstr>Calibri</vt:lpstr>
      <vt:lpstr>Cambria Math</vt:lpstr>
      <vt:lpstr>Wingdings</vt:lpstr>
      <vt:lpstr>NOAA Fisheries Content Slides</vt:lpstr>
      <vt:lpstr>NOAA Divider Slides</vt:lpstr>
      <vt:lpstr>NOAA Title Options</vt:lpstr>
      <vt:lpstr>1_NOAA Fisheries Content Slides</vt:lpstr>
      <vt:lpstr>PowerPoint Presentation</vt:lpstr>
      <vt:lpstr>PowerPoint Presentation</vt:lpstr>
      <vt:lpstr>National, Regional, and State-Level Summaries</vt:lpstr>
      <vt:lpstr>PowerPoint Presentation</vt:lpstr>
      <vt:lpstr>PowerPoint Presentation</vt:lpstr>
      <vt:lpstr>How a Report Gets Created</vt:lpstr>
      <vt:lpstr>Requirements to Automate a Large Report:</vt:lpstr>
      <vt:lpstr>PowerPoint Presentation</vt:lpstr>
      <vt:lpstr>PowerPoint Presentation</vt:lpstr>
      <vt:lpstr>Updated Section</vt:lpstr>
      <vt:lpstr>Previously for a Typical Section…</vt:lpstr>
      <vt:lpstr>Updated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Waiting in the Wings</vt:lpstr>
      <vt:lpstr>PowerPoint Presentation</vt:lpstr>
      <vt:lpstr>Find this presentation at:   YouTube:  https://www.youtube.com/watch?v=-mycRwaC60A  PPTX: https://github.com/emilyhmarkowitz/FEUS2017Common/tree/master/Presentations</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Emily Markowitz</cp:lastModifiedBy>
  <cp:revision>484</cp:revision>
  <cp:lastPrinted>2017-03-24T19:39:36Z</cp:lastPrinted>
  <dcterms:created xsi:type="dcterms:W3CDTF">2015-11-27T15:06:03Z</dcterms:created>
  <dcterms:modified xsi:type="dcterms:W3CDTF">2020-11-05T16:55:35Z</dcterms:modified>
</cp:coreProperties>
</file>